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B649-CFB6-48D5-A8CE-D7E6DC8AB85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E1F68-6DD9-4DBB-9422-2238003F07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l"/>
            <a:r>
              <a:rPr lang="en-US" dirty="0" smtClean="0"/>
              <a:t>Name the Following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1065045"/>
          <a:ext cx="7957052" cy="5627521"/>
        </p:xfrm>
        <a:graphic>
          <a:graphicData uri="http://schemas.openxmlformats.org/presentationml/2006/ole">
            <p:oleObj spid="_x0000_s1026" name="MDLDrawObject Class" r:id="rId3" imgW="5791200" imgH="4095699" progId="MDLDrawOLE.MDLDrawObject.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MDLDrawObject Class</vt:lpstr>
      <vt:lpstr>Name the Following</vt:lpstr>
    </vt:vector>
  </TitlesOfParts>
  <Company>Valencia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the Following</dc:title>
  <dc:creator>Renee T. Becker</dc:creator>
  <cp:lastModifiedBy>Renee T. Becker</cp:lastModifiedBy>
  <cp:revision>1</cp:revision>
  <dcterms:created xsi:type="dcterms:W3CDTF">2012-01-09T15:57:03Z</dcterms:created>
  <dcterms:modified xsi:type="dcterms:W3CDTF">2012-01-09T15:58:15Z</dcterms:modified>
</cp:coreProperties>
</file>