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6A181-F833-41A8-AD59-E5C11A41EB1B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1372-F012-4D8E-A9FC-056E023346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IR:  ethanol, </a:t>
            </a:r>
            <a:r>
              <a:rPr lang="en-US" sz="2800" dirty="0" err="1" smtClean="0"/>
              <a:t>pentanal</a:t>
            </a:r>
            <a:r>
              <a:rPr lang="en-US" sz="2800" dirty="0" smtClean="0"/>
              <a:t>, </a:t>
            </a:r>
            <a:r>
              <a:rPr lang="en-US" sz="2800" dirty="0" err="1" smtClean="0"/>
              <a:t>ethanoic</a:t>
            </a:r>
            <a:r>
              <a:rPr lang="en-US" sz="2800" dirty="0" smtClean="0"/>
              <a:t> acid, </a:t>
            </a:r>
            <a:r>
              <a:rPr lang="en-US" sz="2800" dirty="0" err="1" smtClean="0"/>
              <a:t>ethene</a:t>
            </a:r>
            <a:r>
              <a:rPr lang="en-US" sz="2800" dirty="0" smtClean="0"/>
              <a:t>, </a:t>
            </a:r>
            <a:r>
              <a:rPr lang="en-US" sz="2800" dirty="0" err="1" smtClean="0"/>
              <a:t>ethanamine</a:t>
            </a:r>
            <a:r>
              <a:rPr lang="en-US" sz="2800" dirty="0" smtClean="0"/>
              <a:t>, </a:t>
            </a:r>
            <a:endParaRPr lang="en-US" sz="2800" dirty="0"/>
          </a:p>
        </p:txBody>
      </p:sp>
      <p:pic>
        <p:nvPicPr>
          <p:cNvPr id="6" name="Picture 5" descr="cyclopentene.gif"/>
          <p:cNvPicPr/>
          <p:nvPr/>
        </p:nvPicPr>
        <p:blipFill>
          <a:blip r:embed="rId2" cstate="print"/>
          <a:srcRect t="16083" b="18462"/>
          <a:stretch>
            <a:fillRect/>
          </a:stretch>
        </p:blipFill>
        <p:spPr>
          <a:xfrm>
            <a:off x="914400" y="1676400"/>
            <a:ext cx="7162800" cy="39213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7600" cy="58975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GC: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1.  How many products?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2.  Which peak has the highest BP?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3.  Which is the major product?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4.  Which has the lowest retention time?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 bright="-36000" contrast="26000"/>
          </a:blip>
          <a:srcRect/>
          <a:stretch>
            <a:fillRect/>
          </a:stretch>
        </p:blipFill>
        <p:spPr bwMode="auto">
          <a:xfrm>
            <a:off x="4114800" y="1447800"/>
            <a:ext cx="4495800" cy="505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6200000" flipH="1">
            <a:off x="5143500" y="46101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15000" y="2362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6934200" y="27432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7849394" y="5104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006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220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010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IR:  ethanol, pentanal, ethanoic acid, ethene, ethanamine, </vt:lpstr>
      <vt:lpstr>GC:    1.  How many products?  2.  Which peak has the highest BP?  3.  Which is the major product?  4.  Which has the lowest retention time?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IR:  ethanol, pentanal, ethanoic acid, ethene, ethanamine, </dc:title>
  <dc:creator>Renee T. Becker</dc:creator>
  <cp:lastModifiedBy>Renee T. Becker</cp:lastModifiedBy>
  <cp:revision>2</cp:revision>
  <dcterms:created xsi:type="dcterms:W3CDTF">2011-06-08T16:58:42Z</dcterms:created>
  <dcterms:modified xsi:type="dcterms:W3CDTF">2011-06-08T17:10:23Z</dcterms:modified>
</cp:coreProperties>
</file>