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A83C-DC51-4F93-A08A-DA9C38C39EC6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BFE-580C-44F7-9827-4A8AA3A73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A83C-DC51-4F93-A08A-DA9C38C39EC6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BFE-580C-44F7-9827-4A8AA3A73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A83C-DC51-4F93-A08A-DA9C38C39EC6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BFE-580C-44F7-9827-4A8AA3A73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A83C-DC51-4F93-A08A-DA9C38C39EC6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BFE-580C-44F7-9827-4A8AA3A73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A83C-DC51-4F93-A08A-DA9C38C39EC6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BFE-580C-44F7-9827-4A8AA3A73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A83C-DC51-4F93-A08A-DA9C38C39EC6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BFE-580C-44F7-9827-4A8AA3A73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A83C-DC51-4F93-A08A-DA9C38C39EC6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BFE-580C-44F7-9827-4A8AA3A73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A83C-DC51-4F93-A08A-DA9C38C39EC6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BFE-580C-44F7-9827-4A8AA3A73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A83C-DC51-4F93-A08A-DA9C38C39EC6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BFE-580C-44F7-9827-4A8AA3A73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A83C-DC51-4F93-A08A-DA9C38C39EC6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BFE-580C-44F7-9827-4A8AA3A73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A83C-DC51-4F93-A08A-DA9C38C39EC6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EBFE-580C-44F7-9827-4A8AA3A73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2A83C-DC51-4F93-A08A-DA9C38C39EC6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0EBFE-580C-44F7-9827-4A8AA3A738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CHM 2210 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Renee Y. Becker</a:t>
            </a:r>
          </a:p>
          <a:p>
            <a:r>
              <a:rPr lang="en-US" dirty="0" smtClean="0"/>
              <a:t>Valencia Community College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 your 3x5 Card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800" dirty="0" smtClean="0"/>
              <a:t>Take 5 minutes to write the following</a:t>
            </a:r>
          </a:p>
          <a:p>
            <a:pPr marL="514350" indent="-514350">
              <a:buNone/>
            </a:pPr>
            <a:endParaRPr lang="en-US" sz="14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Name (nickname?)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Major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Career goal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Who with &amp; where did you take CHM 1045 &amp; 1046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Something people don’t know about you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Contact number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None/>
            </a:pPr>
            <a:r>
              <a:rPr lang="en-US" sz="2800" dirty="0" smtClean="0"/>
              <a:t>Take 5 minutes to share with partner, get to know each other</a:t>
            </a:r>
          </a:p>
          <a:p>
            <a:pPr marL="514350" indent="-514350">
              <a:buNone/>
            </a:pPr>
            <a:r>
              <a:rPr lang="en-US" sz="2800" dirty="0" smtClean="0"/>
              <a:t>Partner will introduce you to the group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Welcome to CHM 2210 L</vt:lpstr>
      <vt:lpstr>On your 3x5 Card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CHM 2210 L</dc:title>
  <dc:creator>Renee T. Becker</dc:creator>
  <cp:lastModifiedBy>Renee T. Becker</cp:lastModifiedBy>
  <cp:revision>1</cp:revision>
  <dcterms:created xsi:type="dcterms:W3CDTF">2010-05-07T16:57:25Z</dcterms:created>
  <dcterms:modified xsi:type="dcterms:W3CDTF">2010-05-07T17:01:25Z</dcterms:modified>
</cp:coreProperties>
</file>