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94EC0-E6E8-4785-9181-FFF1E386A4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01F7-3CCA-4F83-A3F1-259DC7D84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Draw </a:t>
            </a:r>
            <a:r>
              <a:rPr lang="en-US" sz="2400" smtClean="0"/>
              <a:t>major res. </a:t>
            </a:r>
            <a:r>
              <a:rPr lang="en-US" sz="2400" dirty="0" smtClean="0"/>
              <a:t>structure for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COH</a:t>
            </a:r>
            <a:r>
              <a:rPr lang="en-US" sz="2400" baseline="30000" dirty="0" smtClean="0"/>
              <a:t>+</a:t>
            </a:r>
          </a:p>
          <a:p>
            <a:pPr marL="514350" indent="-514350">
              <a:buNone/>
            </a:pPr>
            <a:endParaRPr lang="en-US" sz="2400" baseline="300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Which is the strongest acid in the pairs?</a:t>
            </a:r>
          </a:p>
          <a:p>
            <a:pPr marL="914400" lvl="1" indent="-514350">
              <a:buAutoNum type="alphaLcPeriod"/>
            </a:pPr>
            <a:r>
              <a:rPr lang="en-US" sz="2400" dirty="0" smtClean="0"/>
              <a:t>HF   or </a:t>
            </a:r>
            <a:r>
              <a:rPr lang="en-US" sz="2400" dirty="0" err="1" smtClean="0"/>
              <a:t>HBr</a:t>
            </a:r>
            <a:endParaRPr lang="en-US" sz="2400" dirty="0" smtClean="0"/>
          </a:p>
          <a:p>
            <a:pPr marL="914400" lvl="1" indent="-514350">
              <a:buAutoNum type="alphaLcPeriod"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or  CH</a:t>
            </a:r>
            <a:r>
              <a:rPr lang="en-US" sz="2400" baseline="-25000" dirty="0" smtClean="0"/>
              <a:t>4</a:t>
            </a:r>
          </a:p>
          <a:p>
            <a:pPr marL="914400" lvl="1" indent="-514350">
              <a:buAutoNum type="alphaLcPeriod"/>
            </a:pP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OH   or  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COOH</a:t>
            </a:r>
          </a:p>
          <a:p>
            <a:pPr marL="914400" lvl="1" indent="-514350">
              <a:buNone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Nucleophile</a:t>
            </a:r>
            <a:r>
              <a:rPr lang="en-US" sz="2400" dirty="0" smtClean="0"/>
              <a:t>?</a:t>
            </a:r>
          </a:p>
          <a:p>
            <a:pPr marL="914400" lvl="1" indent="-514350">
              <a:buAutoNum type="alphaLcPeriod"/>
            </a:pPr>
            <a:r>
              <a:rPr lang="en-US" sz="2400" dirty="0" smtClean="0"/>
              <a:t>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or  NH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+</a:t>
            </a:r>
          </a:p>
          <a:p>
            <a:pPr marL="914400" lvl="1" indent="-514350">
              <a:buNone/>
            </a:pPr>
            <a:endParaRPr lang="en-US" sz="2400" baseline="300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Electrophile</a:t>
            </a:r>
            <a:r>
              <a:rPr lang="en-US" sz="2400" dirty="0" smtClean="0"/>
              <a:t>?</a:t>
            </a:r>
          </a:p>
          <a:p>
            <a:pPr marL="914400" lvl="1" indent="-514350">
              <a:buNone/>
            </a:pPr>
            <a:r>
              <a:rPr lang="en-US" sz="2400" dirty="0" smtClean="0"/>
              <a:t>b.  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or BF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Renee T. Becker</dc:creator>
  <cp:lastModifiedBy>Renee T. Becker</cp:lastModifiedBy>
  <cp:revision>1</cp:revision>
  <dcterms:created xsi:type="dcterms:W3CDTF">2011-05-16T17:12:18Z</dcterms:created>
  <dcterms:modified xsi:type="dcterms:W3CDTF">2011-05-16T17:16:02Z</dcterms:modified>
</cp:coreProperties>
</file>