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1FD7-9B19-4D03-B5DF-642A60E5E5BE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DDDC-6367-40CE-A736-B297A0D69B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Draw Lewis Dot structures</a:t>
            </a:r>
            <a:r>
              <a:rPr lang="en-US" sz="2800" dirty="0"/>
              <a:t> </a:t>
            </a:r>
            <a:r>
              <a:rPr lang="en-US" sz="2800" dirty="0" smtClean="0"/>
              <a:t>and state molecular geometry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NH</a:t>
            </a:r>
            <a:r>
              <a:rPr lang="en-US" baseline="-25000" dirty="0" smtClean="0"/>
              <a:t>3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pPr marL="914400" lvl="1" indent="-514350">
              <a:buFont typeface="+mj-lt"/>
              <a:buAutoNum type="alphaLcPeriod"/>
            </a:pPr>
            <a:endParaRPr lang="en-US" baseline="-250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HF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(l)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/>
              </a:rPr>
              <a:t>  H</a:t>
            </a:r>
            <a:r>
              <a:rPr lang="en-US" sz="2800" baseline="-25000" dirty="0" smtClean="0">
                <a:sym typeface="Symbol"/>
              </a:rPr>
              <a:t>3</a:t>
            </a:r>
            <a:r>
              <a:rPr lang="en-US" sz="2800" dirty="0" smtClean="0">
                <a:sym typeface="Symbol"/>
              </a:rPr>
              <a:t>O</a:t>
            </a:r>
            <a:r>
              <a:rPr lang="en-US" sz="2800" baseline="30000" dirty="0" smtClean="0">
                <a:sym typeface="Symbol"/>
              </a:rPr>
              <a:t>+</a:t>
            </a:r>
            <a:r>
              <a:rPr lang="en-US" sz="2800" baseline="-25000" dirty="0" smtClean="0">
                <a:sym typeface="Symbol"/>
              </a:rPr>
              <a:t>(</a:t>
            </a:r>
            <a:r>
              <a:rPr lang="en-US" sz="2800" baseline="-25000" dirty="0" err="1" smtClean="0">
                <a:sym typeface="Symbol"/>
              </a:rPr>
              <a:t>aq</a:t>
            </a:r>
            <a:r>
              <a:rPr lang="en-US" sz="2800" baseline="-25000" dirty="0" smtClean="0">
                <a:sym typeface="Symbol"/>
              </a:rPr>
              <a:t>)  </a:t>
            </a:r>
            <a:r>
              <a:rPr lang="en-US" sz="2800" dirty="0" smtClean="0">
                <a:sym typeface="Symbol"/>
              </a:rPr>
              <a:t>+  F</a:t>
            </a:r>
            <a:r>
              <a:rPr lang="en-US" sz="2800" baseline="30000" dirty="0" smtClean="0">
                <a:sym typeface="Symbol"/>
              </a:rPr>
              <a:t>-</a:t>
            </a:r>
            <a:r>
              <a:rPr lang="en-US" sz="2800" baseline="-25000" dirty="0" smtClean="0">
                <a:sym typeface="Symbol"/>
              </a:rPr>
              <a:t>(</a:t>
            </a:r>
            <a:r>
              <a:rPr lang="en-US" sz="2800" baseline="-25000" dirty="0" err="1" smtClean="0">
                <a:sym typeface="Symbol"/>
              </a:rPr>
              <a:t>aq</a:t>
            </a:r>
            <a:r>
              <a:rPr lang="en-US" sz="2800" baseline="-25000" dirty="0" smtClean="0">
                <a:sym typeface="Symbol"/>
              </a:rPr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ym typeface="Symbol"/>
              </a:rPr>
              <a:t>Label the Base, Acid, Conj. Base and Conj. Acid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ym typeface="Symbol"/>
              </a:rPr>
              <a:t>Which direction is the </a:t>
            </a:r>
            <a:r>
              <a:rPr lang="en-US" dirty="0" err="1" smtClean="0">
                <a:sym typeface="Symbol"/>
              </a:rPr>
              <a:t>rxn</a:t>
            </a:r>
            <a:r>
              <a:rPr lang="en-US" dirty="0" smtClean="0">
                <a:sym typeface="Symbol"/>
              </a:rPr>
              <a:t> favored in?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ym typeface="Symbol"/>
              </a:rPr>
              <a:t>Would Ka be  or ?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>
                <a:sym typeface="Symbol"/>
              </a:rPr>
              <a:t>If I add </a:t>
            </a:r>
            <a:r>
              <a:rPr lang="en-US" dirty="0" smtClean="0">
                <a:sym typeface="Symbol"/>
              </a:rPr>
              <a:t>F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 , which direction will the equilibrium shift?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Renee T. Becker</dc:creator>
  <cp:lastModifiedBy>Renee T. Becker</cp:lastModifiedBy>
  <cp:revision>1</cp:revision>
  <dcterms:created xsi:type="dcterms:W3CDTF">2011-05-09T16:05:23Z</dcterms:created>
  <dcterms:modified xsi:type="dcterms:W3CDTF">2011-05-09T16:11:53Z</dcterms:modified>
</cp:coreProperties>
</file>