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FCB2-7A7A-44AC-9712-2AB09429B15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F3B7-5BB4-4EC4-A024-E57ED4E6C9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Draw the following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5-Methyl-1-hexene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3-Ethyl-6-isopropylcyclohexene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(Z)-6-Chloro-1,5-heptadiene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(2Z,5Z)-6-bromo-2-nitro-2,5-octadiene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1</cp:revision>
  <dcterms:created xsi:type="dcterms:W3CDTF">2011-10-17T13:50:35Z</dcterms:created>
  <dcterms:modified xsi:type="dcterms:W3CDTF">2011-10-17T13:52:35Z</dcterms:modified>
</cp:coreProperties>
</file>