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170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CBC6-FD00-47F6-8720-774808905ED2}" type="datetimeFigureOut">
              <a:rPr lang="en-US" smtClean="0"/>
              <a:t>11/11/2009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74CB-8276-430F-A5E8-A22962276A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CBC6-FD00-47F6-8720-774808905ED2}" type="datetimeFigureOut">
              <a:rPr lang="en-US" smtClean="0"/>
              <a:t>11/11/2009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74CB-8276-430F-A5E8-A22962276A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CBC6-FD00-47F6-8720-774808905ED2}" type="datetimeFigureOut">
              <a:rPr lang="en-US" smtClean="0"/>
              <a:t>11/11/2009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74CB-8276-430F-A5E8-A22962276A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CBC6-FD00-47F6-8720-774808905ED2}" type="datetimeFigureOut">
              <a:rPr lang="en-US" smtClean="0"/>
              <a:t>11/11/2009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74CB-8276-430F-A5E8-A22962276A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CBC6-FD00-47F6-8720-774808905ED2}" type="datetimeFigureOut">
              <a:rPr lang="en-US" smtClean="0"/>
              <a:t>11/11/2009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74CB-8276-430F-A5E8-A22962276A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CBC6-FD00-47F6-8720-774808905ED2}" type="datetimeFigureOut">
              <a:rPr lang="en-US" smtClean="0"/>
              <a:t>11/11/2009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74CB-8276-430F-A5E8-A22962276A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CBC6-FD00-47F6-8720-774808905ED2}" type="datetimeFigureOut">
              <a:rPr lang="en-US" smtClean="0"/>
              <a:t>11/11/2009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74CB-8276-430F-A5E8-A22962276A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CBC6-FD00-47F6-8720-774808905ED2}" type="datetimeFigureOut">
              <a:rPr lang="en-US" smtClean="0"/>
              <a:t>11/11/2009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74CB-8276-430F-A5E8-A22962276A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CBC6-FD00-47F6-8720-774808905ED2}" type="datetimeFigureOut">
              <a:rPr lang="en-US" smtClean="0"/>
              <a:t>11/11/2009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74CB-8276-430F-A5E8-A22962276A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CBC6-FD00-47F6-8720-774808905ED2}" type="datetimeFigureOut">
              <a:rPr lang="en-US" smtClean="0"/>
              <a:t>11/11/2009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74CB-8276-430F-A5E8-A22962276A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CBC6-FD00-47F6-8720-774808905ED2}" type="datetimeFigureOut">
              <a:rPr lang="en-US" smtClean="0"/>
              <a:t>11/11/2009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74CB-8276-430F-A5E8-A22962276A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7CBC6-FD00-47F6-8720-774808905ED2}" type="datetimeFigureOut">
              <a:rPr lang="en-US" smtClean="0"/>
              <a:t>11/11/2009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874CB-8276-430F-A5E8-A22962276A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362200" y="228600"/>
          <a:ext cx="6248400" cy="6134100"/>
        </p:xfrm>
        <a:graphic>
          <a:graphicData uri="http://schemas.openxmlformats.org/presentationml/2006/ole">
            <p:oleObj spid="_x0000_s2050" name="MDLDrawObject Class" r:id="rId3" imgW="3095684" imgH="3038517" progId="MDLDrawOLE.MDLDrawObject.1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685800"/>
            <a:ext cx="1752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 Label all </a:t>
            </a:r>
            <a:r>
              <a:rPr lang="en-US" dirty="0" err="1" smtClean="0"/>
              <a:t>chiral</a:t>
            </a:r>
            <a:r>
              <a:rPr lang="en-US" dirty="0" smtClean="0"/>
              <a:t> centers R or S</a:t>
            </a:r>
          </a:p>
          <a:p>
            <a:endParaRPr lang="en-US" dirty="0" smtClean="0"/>
          </a:p>
          <a:p>
            <a:r>
              <a:rPr lang="en-US" dirty="0" smtClean="0"/>
              <a:t>2.  Are the following </a:t>
            </a:r>
            <a:r>
              <a:rPr lang="en-US" dirty="0" err="1" smtClean="0"/>
              <a:t>enantiomers</a:t>
            </a:r>
            <a:r>
              <a:rPr lang="en-US" dirty="0" smtClean="0"/>
              <a:t> or </a:t>
            </a:r>
            <a:r>
              <a:rPr lang="en-US" dirty="0" err="1" smtClean="0"/>
              <a:t>diasteriomers</a:t>
            </a:r>
            <a:r>
              <a:rPr lang="en-US" dirty="0" smtClean="0"/>
              <a:t>? 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1 &amp; 2</a:t>
            </a:r>
          </a:p>
          <a:p>
            <a:r>
              <a:rPr lang="en-US" dirty="0"/>
              <a:t> </a:t>
            </a:r>
            <a:r>
              <a:rPr lang="en-US" dirty="0" smtClean="0"/>
              <a:t> 1 &amp; 3</a:t>
            </a:r>
          </a:p>
          <a:p>
            <a:r>
              <a:rPr lang="en-US" dirty="0"/>
              <a:t> </a:t>
            </a:r>
            <a:r>
              <a:rPr lang="en-US" dirty="0" smtClean="0"/>
              <a:t> 1 &amp; 4</a:t>
            </a:r>
          </a:p>
          <a:p>
            <a:r>
              <a:rPr lang="en-US" dirty="0"/>
              <a:t> </a:t>
            </a:r>
            <a:r>
              <a:rPr lang="en-US" dirty="0" smtClean="0"/>
              <a:t> 2 &amp; 3</a:t>
            </a:r>
          </a:p>
          <a:p>
            <a:r>
              <a:rPr lang="en-US" dirty="0"/>
              <a:t> </a:t>
            </a:r>
            <a:r>
              <a:rPr lang="en-US" dirty="0" smtClean="0"/>
              <a:t> 2 &amp; 4</a:t>
            </a:r>
          </a:p>
          <a:p>
            <a:r>
              <a:rPr lang="en-US" dirty="0"/>
              <a:t> </a:t>
            </a:r>
            <a:r>
              <a:rPr lang="en-US" dirty="0" smtClean="0"/>
              <a:t> 3 &amp; 4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752600" y="407613"/>
          <a:ext cx="5714999" cy="6124432"/>
        </p:xfrm>
        <a:graphic>
          <a:graphicData uri="http://schemas.openxmlformats.org/presentationml/2006/ole">
            <p:oleObj spid="_x0000_s3074" name="MDLDrawObject Class" r:id="rId3" imgW="3190782" imgH="3419450" progId="MDLDrawOLE.MDLDrawObject.1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42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MDLDrawObject Class</vt:lpstr>
      <vt:lpstr>Slide 1</vt:lpstr>
      <vt:lpstr>Slide 2</vt:lpstr>
    </vt:vector>
  </TitlesOfParts>
  <Company>Valencia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Renee T. Becker</dc:creator>
  <cp:lastModifiedBy>Renee T. Becker</cp:lastModifiedBy>
  <cp:revision>3</cp:revision>
  <dcterms:created xsi:type="dcterms:W3CDTF">2009-11-11T16:12:10Z</dcterms:created>
  <dcterms:modified xsi:type="dcterms:W3CDTF">2009-11-11T16:26:59Z</dcterms:modified>
</cp:coreProperties>
</file>