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76F0-A6C1-43F8-B1AE-41AA36692BE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BA09-3BBA-4F7F-AAEF-649624C2BB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</a:t>
            </a:r>
            <a:endParaRPr lang="en-US" dirty="0"/>
          </a:p>
        </p:txBody>
      </p:sp>
      <p:pic>
        <p:nvPicPr>
          <p:cNvPr id="6" name="Picture 5" descr="IMG.gif"/>
          <p:cNvPicPr/>
          <p:nvPr/>
        </p:nvPicPr>
        <p:blipFill>
          <a:blip r:embed="rId2" cstate="print"/>
          <a:srcRect t="16149" b="18841"/>
          <a:stretch>
            <a:fillRect/>
          </a:stretch>
        </p:blipFill>
        <p:spPr>
          <a:xfrm>
            <a:off x="838200" y="1295400"/>
            <a:ext cx="76200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NMR</a:t>
            </a:r>
            <a:endParaRPr lang="en-US" dirty="0"/>
          </a:p>
        </p:txBody>
      </p:sp>
      <p:pic>
        <p:nvPicPr>
          <p:cNvPr id="4" name="Picture 3" descr="IMG2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001000" cy="525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IR</vt:lpstr>
      <vt:lpstr>NMR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</dc:title>
  <dc:creator>Renee T. Becker</dc:creator>
  <cp:lastModifiedBy>Renee T. Becker</cp:lastModifiedBy>
  <cp:revision>1</cp:revision>
  <dcterms:created xsi:type="dcterms:W3CDTF">2011-10-12T14:56:37Z</dcterms:created>
  <dcterms:modified xsi:type="dcterms:W3CDTF">2011-10-12T14:59:46Z</dcterms:modified>
</cp:coreProperties>
</file>