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7E64-D3C7-4E0B-9A68-E681B610D6F3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1CE4-DEA7-4549-885A-49D9CC474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7E64-D3C7-4E0B-9A68-E681B610D6F3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1CE4-DEA7-4549-885A-49D9CC474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7E64-D3C7-4E0B-9A68-E681B610D6F3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1CE4-DEA7-4549-885A-49D9CC474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7E64-D3C7-4E0B-9A68-E681B610D6F3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1CE4-DEA7-4549-885A-49D9CC474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7E64-D3C7-4E0B-9A68-E681B610D6F3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1CE4-DEA7-4549-885A-49D9CC474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7E64-D3C7-4E0B-9A68-E681B610D6F3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1CE4-DEA7-4549-885A-49D9CC474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7E64-D3C7-4E0B-9A68-E681B610D6F3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1CE4-DEA7-4549-885A-49D9CC474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7E64-D3C7-4E0B-9A68-E681B610D6F3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1CE4-DEA7-4549-885A-49D9CC474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7E64-D3C7-4E0B-9A68-E681B610D6F3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1CE4-DEA7-4549-885A-49D9CC474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7E64-D3C7-4E0B-9A68-E681B610D6F3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1CE4-DEA7-4549-885A-49D9CC474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7E64-D3C7-4E0B-9A68-E681B610D6F3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1CE4-DEA7-4549-885A-49D9CC474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A7E64-D3C7-4E0B-9A68-E681B610D6F3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21CE4-DEA7-4549-885A-49D9CC474E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How many moles of CaSO</a:t>
            </a:r>
            <a:r>
              <a:rPr lang="en-US" baseline="-25000" dirty="0" smtClean="0"/>
              <a:t>4</a:t>
            </a:r>
            <a:r>
              <a:rPr lang="en-US" dirty="0" smtClean="0"/>
              <a:t> will it take to make 1L of a saturated CaSO</a:t>
            </a:r>
            <a:r>
              <a:rPr lang="en-US" baseline="-25000" dirty="0" smtClean="0"/>
              <a:t>4 </a:t>
            </a:r>
            <a:r>
              <a:rPr lang="en-US" dirty="0" smtClean="0"/>
              <a:t>solution at 45</a:t>
            </a:r>
            <a:r>
              <a:rPr lang="en-US" dirty="0" smtClean="0">
                <a:sym typeface="Symbol"/>
              </a:rPr>
              <a:t>C? @45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K</a:t>
            </a:r>
            <a:r>
              <a:rPr lang="en-US" baseline="-25000" dirty="0" err="1" smtClean="0">
                <a:sym typeface="Symbol"/>
              </a:rPr>
              <a:t>sp</a:t>
            </a:r>
            <a:r>
              <a:rPr lang="en-US" baseline="-25000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= 1.92x10</a:t>
            </a:r>
            <a:r>
              <a:rPr lang="en-US" baseline="30000" dirty="0" smtClean="0">
                <a:sym typeface="Symbol"/>
              </a:rPr>
              <a:t>-2</a:t>
            </a:r>
            <a:r>
              <a:rPr lang="en-US" dirty="0" smtClean="0">
                <a:sym typeface="Symbol"/>
              </a:rPr>
              <a:t> </a:t>
            </a:r>
          </a:p>
          <a:p>
            <a:pPr marL="514350" indent="-514350">
              <a:buAutoNum type="arabicPeriod"/>
            </a:pPr>
            <a:endParaRPr lang="en-US" dirty="0">
              <a:sym typeface="Symbol"/>
            </a:endParaRPr>
          </a:p>
          <a:p>
            <a:pPr marL="514350" indent="-514350">
              <a:buAutoNum type="arabicPeriod"/>
            </a:pPr>
            <a:endParaRPr lang="en-US" dirty="0" smtClean="0">
              <a:sym typeface="Symbol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ym typeface="Symbol"/>
              </a:rPr>
              <a:t>K</a:t>
            </a:r>
            <a:r>
              <a:rPr lang="en-US" baseline="-25000" dirty="0" err="1" smtClean="0">
                <a:sym typeface="Symbol"/>
              </a:rPr>
              <a:t>sp</a:t>
            </a:r>
            <a:r>
              <a:rPr lang="en-US" dirty="0" smtClean="0">
                <a:sym typeface="Symbol"/>
              </a:rPr>
              <a:t> = 2.3 x10</a:t>
            </a:r>
            <a:r>
              <a:rPr lang="en-US" baseline="30000" dirty="0" smtClean="0">
                <a:sym typeface="Symbol"/>
              </a:rPr>
              <a:t>-9</a:t>
            </a:r>
            <a:r>
              <a:rPr lang="en-US" dirty="0" smtClean="0">
                <a:sym typeface="Symbol"/>
              </a:rPr>
              <a:t> and I</a:t>
            </a:r>
            <a:r>
              <a:rPr lang="en-US" baseline="-25000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 = 6.2x10</a:t>
            </a:r>
            <a:r>
              <a:rPr lang="en-US" baseline="30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 for CaC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O</a:t>
            </a:r>
            <a:r>
              <a:rPr lang="en-US" baseline="-25000" dirty="0" smtClean="0">
                <a:sym typeface="Symbol"/>
              </a:rPr>
              <a:t>4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>
                <a:sym typeface="Symbol"/>
              </a:rPr>
              <a:t>Is the solution unsaturated, saturated, or supersaturated?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>
                <a:sym typeface="Symbol"/>
              </a:rPr>
              <a:t>Will a </a:t>
            </a:r>
            <a:r>
              <a:rPr lang="en-US" dirty="0" err="1" smtClean="0">
                <a:sym typeface="Symbol"/>
              </a:rPr>
              <a:t>ppt</a:t>
            </a:r>
            <a:r>
              <a:rPr lang="en-US" dirty="0" smtClean="0">
                <a:sym typeface="Symbol"/>
              </a:rPr>
              <a:t> form?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51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Valencia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Renee T. Becker</dc:creator>
  <cp:lastModifiedBy>Renee T. Becker</cp:lastModifiedBy>
  <cp:revision>1</cp:revision>
  <dcterms:created xsi:type="dcterms:W3CDTF">2011-03-31T17:26:29Z</dcterms:created>
  <dcterms:modified xsi:type="dcterms:W3CDTF">2011-03-31T17:31:53Z</dcterms:modified>
</cp:coreProperties>
</file>