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17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07A25-C2FB-419E-8744-AA2E0684DAAF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89A4C-7F1E-4DA4-B638-F94DD7A117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BEE75-27A7-413D-A4D4-5FA36ACFC44E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9CA2-3D9D-4C3F-AECC-94AF743E0E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Kinetic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CHM 1046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>For the following reaction:</a:t>
            </a:r>
            <a:br>
              <a:rPr lang="en-US" sz="3100" dirty="0" smtClean="0"/>
            </a:br>
            <a:r>
              <a:rPr lang="en-US" sz="3100" dirty="0" smtClean="0"/>
              <a:t>1.  Find the order of the reaction with respect to both  </a:t>
            </a:r>
            <a:br>
              <a:rPr lang="en-US" sz="3100" dirty="0" smtClean="0"/>
            </a:br>
            <a:r>
              <a:rPr lang="en-US" sz="3100" dirty="0" smtClean="0"/>
              <a:t>      reactants</a:t>
            </a:r>
            <a:br>
              <a:rPr lang="en-US" sz="3100" dirty="0" smtClean="0"/>
            </a:br>
            <a:r>
              <a:rPr lang="en-US" sz="3100" dirty="0" smtClean="0"/>
              <a:t>2.  Find the overall order of the reaction</a:t>
            </a:r>
            <a:br>
              <a:rPr lang="en-US" sz="3100" dirty="0" smtClean="0"/>
            </a:br>
            <a:r>
              <a:rPr lang="en-US" sz="3100" dirty="0" smtClean="0"/>
              <a:t>3.  Find the rate constant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3428999"/>
          <a:ext cx="6400800" cy="288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8939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[X]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[Y]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Rate (mol/L*s)</a:t>
                      </a:r>
                      <a:endParaRPr lang="en-US" sz="2400" dirty="0"/>
                    </a:p>
                  </a:txBody>
                  <a:tcPr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.00469</a:t>
                      </a:r>
                      <a:endParaRPr lang="en-US" sz="2400" dirty="0"/>
                    </a:p>
                  </a:txBody>
                  <a:tcPr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.264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8.98 x10</a:t>
                      </a:r>
                      <a:r>
                        <a:rPr lang="en-US" sz="2400" baseline="30000" dirty="0" smtClean="0"/>
                        <a:t>-4</a:t>
                      </a:r>
                      <a:endParaRPr lang="en-US" sz="2400" dirty="0"/>
                    </a:p>
                  </a:txBody>
                  <a:tcPr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.492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.00581</a:t>
                      </a:r>
                      <a:endParaRPr lang="en-US" sz="2400" dirty="0"/>
                    </a:p>
                  </a:txBody>
                  <a:tcPr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.129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26670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  +  Y  </a:t>
            </a:r>
            <a:r>
              <a:rPr lang="en-US" sz="3200" dirty="0" smtClean="0">
                <a:sym typeface="Wingdings" pitchFamily="2" charset="2"/>
              </a:rPr>
              <a:t>  Z  +  G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>For the following reaction:</a:t>
            </a:r>
            <a:br>
              <a:rPr lang="en-US" sz="3100" dirty="0" smtClean="0"/>
            </a:br>
            <a:r>
              <a:rPr lang="en-US" sz="3100" dirty="0" smtClean="0"/>
              <a:t>1.  Find the order of the reaction with respect to both  </a:t>
            </a:r>
            <a:br>
              <a:rPr lang="en-US" sz="3100" dirty="0" smtClean="0"/>
            </a:br>
            <a:r>
              <a:rPr lang="en-US" sz="3100" dirty="0" smtClean="0"/>
              <a:t>      reactants</a:t>
            </a:r>
            <a:br>
              <a:rPr lang="en-US" sz="3100" dirty="0" smtClean="0"/>
            </a:br>
            <a:r>
              <a:rPr lang="en-US" sz="3100" dirty="0" smtClean="0"/>
              <a:t>2.  Find the overall order of the reaction</a:t>
            </a:r>
            <a:br>
              <a:rPr lang="en-US" sz="3100" dirty="0" smtClean="0"/>
            </a:br>
            <a:r>
              <a:rPr lang="en-US" sz="3100" dirty="0" smtClean="0"/>
              <a:t>3.  Find the rate constant</a:t>
            </a:r>
            <a:br>
              <a:rPr lang="en-US" sz="3100" dirty="0" smtClean="0"/>
            </a:br>
            <a:r>
              <a:rPr lang="en-US" sz="3100" dirty="0" smtClean="0"/>
              <a:t>4.  What is the rate when [A] = 2.56 M and [B] = 1.89 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3886200"/>
          <a:ext cx="6324600" cy="260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</a:tblGrid>
              <a:tr h="520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[A]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[B]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Rate (mol/L*s)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0.548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0.262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0.374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1.46</a:t>
                      </a:r>
                      <a:endParaRPr lang="en-US" sz="2400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0.933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3200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</a:t>
            </a:r>
            <a:r>
              <a:rPr lang="en-US" sz="3200" dirty="0" smtClean="0"/>
              <a:t>  +  B  </a:t>
            </a:r>
            <a:r>
              <a:rPr lang="en-US" sz="3200" dirty="0" smtClean="0">
                <a:sym typeface="Wingdings" pitchFamily="2" charset="2"/>
              </a:rPr>
              <a:t>  C  +  Q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For the following reaction:</a:t>
            </a:r>
            <a:br>
              <a:rPr lang="en-US" sz="2800" dirty="0" smtClean="0"/>
            </a:br>
            <a:r>
              <a:rPr lang="en-US" sz="2800" dirty="0" smtClean="0"/>
              <a:t>1.  Find the order of the reaction with respect to </a:t>
            </a:r>
            <a:r>
              <a:rPr lang="en-US" sz="2800" dirty="0" smtClean="0"/>
              <a:t>all      </a:t>
            </a:r>
            <a:r>
              <a:rPr lang="en-US" sz="2800" dirty="0" smtClean="0"/>
              <a:t>reactants</a:t>
            </a:r>
            <a:br>
              <a:rPr lang="en-US" sz="2800" dirty="0" smtClean="0"/>
            </a:br>
            <a:r>
              <a:rPr lang="en-US" sz="2800" dirty="0" smtClean="0"/>
              <a:t>2.  Find the overall order of the reaction</a:t>
            </a:r>
            <a:br>
              <a:rPr lang="en-US" sz="2800" dirty="0" smtClean="0"/>
            </a:br>
            <a:r>
              <a:rPr lang="en-US" sz="2800" dirty="0" smtClean="0"/>
              <a:t>3.  Find the rate constant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More Kinetic Examples</vt:lpstr>
      <vt:lpstr>For the following reaction: 1.  Find the order of the reaction with respect to both         reactants 2.  Find the overall order of the reaction 3.  Find the rate constant </vt:lpstr>
      <vt:lpstr>For the following reaction: 1.  Find the order of the reaction with respect to both         reactants 2.  Find the overall order of the reaction 3.  Find the rate constant 4.  What is the rate when [A] = 2.56 M and [B] = 1.89 M </vt:lpstr>
      <vt:lpstr>Slide 4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Kinetic Examples</dc:title>
  <dc:creator>Renee T. Becker</dc:creator>
  <cp:lastModifiedBy>Renee T. Becker</cp:lastModifiedBy>
  <cp:revision>5</cp:revision>
  <dcterms:created xsi:type="dcterms:W3CDTF">2010-01-28T18:32:14Z</dcterms:created>
  <dcterms:modified xsi:type="dcterms:W3CDTF">2010-01-28T19:14:09Z</dcterms:modified>
</cp:coreProperties>
</file>