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C12B-649A-4FF4-8956-5AF62D20F9AA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68CA-F009-4E75-B196-3D16EC8532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CHM 1046</a:t>
            </a:r>
          </a:p>
          <a:p>
            <a:r>
              <a:rPr lang="en-US" dirty="0" smtClean="0"/>
              <a:t>Renee Y. Becker</a:t>
            </a:r>
          </a:p>
          <a:p>
            <a:r>
              <a:rPr lang="en-US" dirty="0" smtClean="0"/>
              <a:t>VCC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Do you think the time you studied was reflected in your exam grade? Why/why not?  Be realistic</a:t>
            </a:r>
          </a:p>
          <a:p>
            <a:pPr marL="514350" indent="-514350">
              <a:buAutoNum type="arabicPeriod"/>
            </a:pPr>
            <a:endParaRPr lang="en-US" sz="10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What could you have done differently to achieve a higher grade?</a:t>
            </a:r>
          </a:p>
          <a:p>
            <a:pPr marL="514350" indent="-514350">
              <a:buAutoNum type="arabicPeriod"/>
            </a:pPr>
            <a:endParaRPr lang="en-US" sz="10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Did you utilize the practice sheets online and actually do the HW?  Did they help?</a:t>
            </a:r>
          </a:p>
          <a:p>
            <a:pPr marL="514350" indent="-514350">
              <a:buAutoNum type="arabicPeriod"/>
            </a:pPr>
            <a:endParaRPr lang="en-US" sz="10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What could I have done differently to help you achieve a higher grade?</a:t>
            </a:r>
          </a:p>
          <a:p>
            <a:pPr marL="514350" indent="-514350">
              <a:buAutoNum type="arabicPeriod"/>
            </a:pPr>
            <a:endParaRPr lang="en-US" sz="10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Do you know how to better your grade?  Explain</a:t>
            </a:r>
          </a:p>
          <a:p>
            <a:pPr marL="514350" indent="-514350">
              <a:buAutoNum type="arabicPeriod"/>
            </a:pPr>
            <a:endParaRPr lang="en-US" sz="10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If you are having difficulty, will you come see me?  Why/why not? 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CAT</vt:lpstr>
      <vt:lpstr>Slide 2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</dc:title>
  <dc:creator>Renee T. Becker</dc:creator>
  <cp:lastModifiedBy>Renee T. Becker</cp:lastModifiedBy>
  <cp:revision>1</cp:revision>
  <dcterms:created xsi:type="dcterms:W3CDTF">2010-02-16T17:52:07Z</dcterms:created>
  <dcterms:modified xsi:type="dcterms:W3CDTF">2010-02-16T17:56:23Z</dcterms:modified>
</cp:coreProperties>
</file>