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9792-EC60-4922-8969-B3D76AD87EF2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960B-E7CD-4264-835F-FEB31C0BC9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Label the Type of Reaction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2 </a:t>
            </a:r>
            <a:r>
              <a:rPr lang="en-US" sz="2800" dirty="0" err="1" smtClean="0"/>
              <a:t>Sr</a:t>
            </a:r>
            <a:r>
              <a:rPr lang="en-US" sz="2800" baseline="-25000" dirty="0" smtClean="0"/>
              <a:t>(s) </a:t>
            </a:r>
            <a:r>
              <a:rPr lang="en-US" sz="2800" dirty="0" smtClean="0"/>
              <a:t>+ 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  </a:t>
            </a:r>
            <a:r>
              <a:rPr lang="en-US" sz="2800" dirty="0" smtClean="0">
                <a:sym typeface="Wingdings" pitchFamily="2" charset="2"/>
              </a:rPr>
              <a:t>  2 </a:t>
            </a:r>
            <a:r>
              <a:rPr lang="en-US" sz="2800" dirty="0" err="1" smtClean="0">
                <a:sym typeface="Wingdings" pitchFamily="2" charset="2"/>
              </a:rPr>
              <a:t>SrS</a:t>
            </a:r>
            <a:r>
              <a:rPr lang="en-US" sz="2800" dirty="0" smtClean="0">
                <a:sym typeface="Wingdings" pitchFamily="2" charset="2"/>
              </a:rPr>
              <a:t>(s)</a:t>
            </a:r>
          </a:p>
          <a:p>
            <a:pPr marL="514350" indent="-514350">
              <a:buAutoNum type="arabicPeriod"/>
            </a:pPr>
            <a:endParaRPr lang="en-US" sz="2800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ym typeface="Wingdings" pitchFamily="2" charset="2"/>
              </a:rPr>
              <a:t>HBr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  </a:t>
            </a:r>
            <a:r>
              <a:rPr lang="en-US" sz="2800" dirty="0" smtClean="0">
                <a:sym typeface="Wingdings" pitchFamily="2" charset="2"/>
              </a:rPr>
              <a:t>+  </a:t>
            </a:r>
            <a:r>
              <a:rPr lang="en-US" sz="2800" dirty="0" err="1" smtClean="0">
                <a:sym typeface="Wingdings" pitchFamily="2" charset="2"/>
              </a:rPr>
              <a:t>NaOH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  </a:t>
            </a:r>
            <a:r>
              <a:rPr lang="en-US" sz="2800" dirty="0" smtClean="0">
                <a:sym typeface="Wingdings" pitchFamily="2" charset="2"/>
              </a:rPr>
              <a:t>  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 </a:t>
            </a:r>
            <a:r>
              <a:rPr lang="en-US" sz="2800" baseline="-25000" dirty="0" smtClean="0">
                <a:sym typeface="Wingdings" pitchFamily="2" charset="2"/>
              </a:rPr>
              <a:t>(l)</a:t>
            </a:r>
            <a:r>
              <a:rPr lang="en-US" sz="2800" dirty="0" smtClean="0">
                <a:sym typeface="Wingdings" pitchFamily="2" charset="2"/>
              </a:rPr>
              <a:t>  +  </a:t>
            </a:r>
            <a:r>
              <a:rPr lang="en-US" sz="2800" dirty="0" err="1" smtClean="0">
                <a:sym typeface="Wingdings" pitchFamily="2" charset="2"/>
              </a:rPr>
              <a:t>NaBr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</a:p>
          <a:p>
            <a:pPr marL="514350" indent="-514350">
              <a:buAutoNum type="arabicPeriod"/>
            </a:pPr>
            <a:endParaRPr lang="en-US" sz="2800" baseline="-25000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ym typeface="Wingdings" pitchFamily="2" charset="2"/>
              </a:rPr>
              <a:t>Fe </a:t>
            </a:r>
            <a:r>
              <a:rPr lang="en-US" sz="2800" baseline="-25000" dirty="0" smtClean="0">
                <a:sym typeface="Wingdings" pitchFamily="2" charset="2"/>
              </a:rPr>
              <a:t>(s)</a:t>
            </a:r>
            <a:r>
              <a:rPr lang="en-US" sz="2800" dirty="0" smtClean="0">
                <a:sym typeface="Wingdings" pitchFamily="2" charset="2"/>
              </a:rPr>
              <a:t>  +  CuSO</a:t>
            </a:r>
            <a:r>
              <a:rPr lang="en-US" sz="2800" baseline="-25000" dirty="0" smtClean="0">
                <a:sym typeface="Wingdings" pitchFamily="2" charset="2"/>
              </a:rPr>
              <a:t>4 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  </a:t>
            </a:r>
            <a:r>
              <a:rPr lang="en-US" sz="2800" dirty="0" smtClean="0">
                <a:sym typeface="Wingdings" pitchFamily="2" charset="2"/>
              </a:rPr>
              <a:t>Cu </a:t>
            </a:r>
            <a:r>
              <a:rPr lang="en-US" sz="2800" baseline="-25000" dirty="0" smtClean="0">
                <a:sym typeface="Wingdings" pitchFamily="2" charset="2"/>
              </a:rPr>
              <a:t>(s)</a:t>
            </a:r>
            <a:r>
              <a:rPr lang="en-US" sz="2800" dirty="0" smtClean="0">
                <a:sym typeface="Wingdings" pitchFamily="2" charset="2"/>
              </a:rPr>
              <a:t>  +  FeSO</a:t>
            </a:r>
            <a:r>
              <a:rPr lang="en-US" sz="2800" baseline="-25000" dirty="0" smtClean="0">
                <a:sym typeface="Wingdings" pitchFamily="2" charset="2"/>
              </a:rPr>
              <a:t>4 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</a:t>
            </a:r>
          </a:p>
          <a:p>
            <a:pPr marL="514350" indent="-514350">
              <a:buAutoNum type="arabicPeriod"/>
            </a:pPr>
            <a:endParaRPr lang="en-US" sz="2800" baseline="-25000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ym typeface="Wingdings" pitchFamily="2" charset="2"/>
              </a:rPr>
              <a:t>2 </a:t>
            </a:r>
            <a:r>
              <a:rPr lang="en-US" sz="2800" dirty="0" err="1" smtClean="0">
                <a:sym typeface="Wingdings" pitchFamily="2" charset="2"/>
              </a:rPr>
              <a:t>PtO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aseline="-25000" dirty="0" smtClean="0">
                <a:sym typeface="Wingdings" pitchFamily="2" charset="2"/>
              </a:rPr>
              <a:t>(s)  </a:t>
            </a:r>
            <a:r>
              <a:rPr lang="en-US" sz="2800" dirty="0" smtClean="0">
                <a:sym typeface="Wingdings" pitchFamily="2" charset="2"/>
              </a:rPr>
              <a:t>  2 Pt </a:t>
            </a:r>
            <a:r>
              <a:rPr lang="en-US" sz="2800" baseline="-25000" dirty="0" smtClean="0">
                <a:sym typeface="Wingdings" pitchFamily="2" charset="2"/>
              </a:rPr>
              <a:t>(s)</a:t>
            </a:r>
            <a:r>
              <a:rPr lang="en-US" sz="2800" dirty="0" smtClean="0">
                <a:sym typeface="Wingdings" pitchFamily="2" charset="2"/>
              </a:rPr>
              <a:t>  +  O</a:t>
            </a:r>
            <a:r>
              <a:rPr lang="en-US" sz="2800" baseline="-25000" dirty="0" smtClean="0">
                <a:sym typeface="Wingdings" pitchFamily="2" charset="2"/>
              </a:rPr>
              <a:t>2(g)</a:t>
            </a:r>
          </a:p>
          <a:p>
            <a:pPr marL="514350" indent="-514350">
              <a:buAutoNum type="arabicPeriod"/>
            </a:pPr>
            <a:endParaRPr lang="en-US" sz="2800" baseline="-25000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ym typeface="Wingdings" pitchFamily="2" charset="2"/>
              </a:rPr>
              <a:t>Pb</a:t>
            </a:r>
            <a:r>
              <a:rPr lang="en-US" sz="2800" dirty="0" smtClean="0">
                <a:sym typeface="Wingdings" pitchFamily="2" charset="2"/>
              </a:rPr>
              <a:t>(NO</a:t>
            </a:r>
            <a:r>
              <a:rPr lang="en-US" sz="2800" baseline="-25000" dirty="0" smtClean="0">
                <a:sym typeface="Wingdings" pitchFamily="2" charset="2"/>
              </a:rPr>
              <a:t>3</a:t>
            </a:r>
            <a:r>
              <a:rPr lang="en-US" sz="2800" dirty="0" smtClean="0">
                <a:sym typeface="Wingdings" pitchFamily="2" charset="2"/>
              </a:rPr>
              <a:t>)</a:t>
            </a:r>
            <a:r>
              <a:rPr lang="en-US" sz="2800" baseline="-25000" dirty="0" smtClean="0">
                <a:sym typeface="Wingdings" pitchFamily="2" charset="2"/>
              </a:rPr>
              <a:t>2 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  </a:t>
            </a:r>
            <a:r>
              <a:rPr lang="en-US" sz="2800" dirty="0" smtClean="0">
                <a:sym typeface="Wingdings" pitchFamily="2" charset="2"/>
              </a:rPr>
              <a:t>+  2 </a:t>
            </a:r>
            <a:r>
              <a:rPr lang="en-US" sz="2800" dirty="0" err="1" smtClean="0">
                <a:sym typeface="Wingdings" pitchFamily="2" charset="2"/>
              </a:rPr>
              <a:t>NaI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aseline="-25000" dirty="0" smtClean="0">
                <a:sym typeface="Wingdings" pitchFamily="2" charset="2"/>
              </a:rPr>
              <a:t>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  </a:t>
            </a:r>
            <a:r>
              <a:rPr lang="en-US" sz="2800" dirty="0" smtClean="0">
                <a:sym typeface="Wingdings" pitchFamily="2" charset="2"/>
              </a:rPr>
              <a:t>  2 NaNO</a:t>
            </a:r>
            <a:r>
              <a:rPr lang="en-US" sz="2800" baseline="-25000" dirty="0" smtClean="0">
                <a:sym typeface="Wingdings" pitchFamily="2" charset="2"/>
              </a:rPr>
              <a:t>3 (</a:t>
            </a:r>
            <a:r>
              <a:rPr lang="en-US" sz="2800" baseline="-25000" dirty="0" err="1" smtClean="0">
                <a:sym typeface="Wingdings" pitchFamily="2" charset="2"/>
              </a:rPr>
              <a:t>aq</a:t>
            </a:r>
            <a:r>
              <a:rPr lang="en-US" sz="2800" baseline="-25000" dirty="0" smtClean="0">
                <a:sym typeface="Wingdings" pitchFamily="2" charset="2"/>
              </a:rPr>
              <a:t>)  </a:t>
            </a:r>
            <a:r>
              <a:rPr lang="en-US" sz="2800" dirty="0" smtClean="0">
                <a:sym typeface="Wingdings" pitchFamily="2" charset="2"/>
              </a:rPr>
              <a:t>+  PbI</a:t>
            </a:r>
            <a:r>
              <a:rPr lang="en-US" sz="2800" baseline="-25000" dirty="0" smtClean="0">
                <a:sym typeface="Wingdings" pitchFamily="2" charset="2"/>
              </a:rPr>
              <a:t>2 (s)</a:t>
            </a:r>
          </a:p>
          <a:p>
            <a:pPr marL="514350" indent="-514350">
              <a:buAutoNum type="arabicPeriod"/>
            </a:pPr>
            <a:endParaRPr lang="en-US" sz="2800" baseline="-25000" dirty="0" smtClean="0">
              <a:sym typeface="Wingdings" pitchFamily="2" charset="2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sym typeface="Wingdings" pitchFamily="2" charset="2"/>
              </a:rPr>
              <a:t>Ca </a:t>
            </a:r>
            <a:r>
              <a:rPr lang="en-US" sz="2800" baseline="-25000" dirty="0" smtClean="0">
                <a:sym typeface="Wingdings" pitchFamily="2" charset="2"/>
              </a:rPr>
              <a:t>(s)</a:t>
            </a:r>
            <a:r>
              <a:rPr lang="en-US" sz="2800" dirty="0" smtClean="0">
                <a:sym typeface="Wingdings" pitchFamily="2" charset="2"/>
              </a:rPr>
              <a:t>  +  Cl</a:t>
            </a:r>
            <a:r>
              <a:rPr lang="en-US" sz="2800" baseline="-25000" dirty="0" smtClean="0">
                <a:sym typeface="Wingdings" pitchFamily="2" charset="2"/>
              </a:rPr>
              <a:t>2 (g)</a:t>
            </a:r>
            <a:r>
              <a:rPr lang="en-US" sz="2800" dirty="0" smtClean="0">
                <a:sym typeface="Wingdings" pitchFamily="2" charset="2"/>
              </a:rPr>
              <a:t>    CaCl</a:t>
            </a:r>
            <a:r>
              <a:rPr lang="en-US" sz="2800" baseline="-25000" dirty="0" smtClean="0">
                <a:sym typeface="Wingdings" pitchFamily="2" charset="2"/>
              </a:rPr>
              <a:t>2 (s)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Label the Type of Reaction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 the Type of Reaction</dc:title>
  <dc:creator>Renee T. Becker</dc:creator>
  <cp:lastModifiedBy>Renee T. Becker</cp:lastModifiedBy>
  <cp:revision>1</cp:revision>
  <dcterms:created xsi:type="dcterms:W3CDTF">2011-10-04T18:04:24Z</dcterms:created>
  <dcterms:modified xsi:type="dcterms:W3CDTF">2011-10-04T18:13:43Z</dcterms:modified>
</cp:coreProperties>
</file>