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A0CE-158E-4B59-9EB7-053CC89EDCD7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5ABB-505E-4E2B-8E49-0EFA8F8DD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A0CE-158E-4B59-9EB7-053CC89EDCD7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5ABB-505E-4E2B-8E49-0EFA8F8DD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A0CE-158E-4B59-9EB7-053CC89EDCD7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5ABB-505E-4E2B-8E49-0EFA8F8DD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A0CE-158E-4B59-9EB7-053CC89EDCD7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5ABB-505E-4E2B-8E49-0EFA8F8DD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A0CE-158E-4B59-9EB7-053CC89EDCD7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5ABB-505E-4E2B-8E49-0EFA8F8DD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A0CE-158E-4B59-9EB7-053CC89EDCD7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5ABB-505E-4E2B-8E49-0EFA8F8DD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A0CE-158E-4B59-9EB7-053CC89EDCD7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5ABB-505E-4E2B-8E49-0EFA8F8DD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A0CE-158E-4B59-9EB7-053CC89EDCD7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5ABB-505E-4E2B-8E49-0EFA8F8DD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A0CE-158E-4B59-9EB7-053CC89EDCD7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5ABB-505E-4E2B-8E49-0EFA8F8DD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A0CE-158E-4B59-9EB7-053CC89EDCD7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5ABB-505E-4E2B-8E49-0EFA8F8DD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A0CE-158E-4B59-9EB7-053CC89EDCD7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5ABB-505E-4E2B-8E49-0EFA8F8DD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AA0CE-158E-4B59-9EB7-053CC89EDCD7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95ABB-505E-4E2B-8E49-0EFA8F8DDA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valenciacc.edu/east/science/documents/LABORATORYSAFETYRULESANDAGREEMENT_000.pdf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Welcome Back Physical Science Faculty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Spring 2011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12292" name="Picture 4" descr="Valencia Formal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8600"/>
            <a:ext cx="3610429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/>
              <a:t>Introductions</a:t>
            </a:r>
          </a:p>
          <a:p>
            <a:endParaRPr lang="en-US" sz="1700" dirty="0" smtClean="0"/>
          </a:p>
          <a:p>
            <a:r>
              <a:rPr lang="en-US" sz="3400" dirty="0" smtClean="0"/>
              <a:t>Syllabus</a:t>
            </a:r>
          </a:p>
          <a:p>
            <a:endParaRPr lang="en-US" sz="1700" dirty="0" smtClean="0"/>
          </a:p>
          <a:p>
            <a:r>
              <a:rPr lang="en-US" sz="3400" dirty="0" smtClean="0"/>
              <a:t>Class Roll</a:t>
            </a:r>
          </a:p>
          <a:p>
            <a:endParaRPr lang="en-US" sz="1500" dirty="0" smtClean="0"/>
          </a:p>
          <a:p>
            <a:r>
              <a:rPr lang="en-US" sz="3400" dirty="0" smtClean="0"/>
              <a:t>Attendance policy</a:t>
            </a:r>
          </a:p>
          <a:p>
            <a:endParaRPr lang="en-US" sz="1500" dirty="0" smtClean="0"/>
          </a:p>
          <a:p>
            <a:r>
              <a:rPr lang="en-US" sz="3400" dirty="0" smtClean="0"/>
              <a:t>“W” policy</a:t>
            </a:r>
          </a:p>
          <a:p>
            <a:endParaRPr lang="en-US" sz="1500" dirty="0" smtClean="0"/>
          </a:p>
          <a:p>
            <a:r>
              <a:rPr lang="en-US" sz="3400" dirty="0" smtClean="0"/>
              <a:t>Final exam policy</a:t>
            </a:r>
          </a:p>
          <a:p>
            <a:endParaRPr lang="en-US" sz="1500" dirty="0" smtClean="0"/>
          </a:p>
          <a:p>
            <a:r>
              <a:rPr lang="en-US" sz="3400" dirty="0" smtClean="0"/>
              <a:t>Email usage</a:t>
            </a:r>
          </a:p>
          <a:p>
            <a:endParaRPr lang="en-US" sz="1700" dirty="0" smtClean="0"/>
          </a:p>
          <a:p>
            <a:r>
              <a:rPr lang="en-US" sz="3400" dirty="0" smtClean="0"/>
              <a:t>Grade issues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/>
              <a:t>Lab safety forms &amp; inspections  </a:t>
            </a:r>
          </a:p>
          <a:p>
            <a:endParaRPr lang="en-US" sz="1500" dirty="0" smtClean="0"/>
          </a:p>
          <a:p>
            <a:r>
              <a:rPr lang="en-US" sz="3400" dirty="0" smtClean="0"/>
              <a:t>New lab list (chemistry)</a:t>
            </a:r>
          </a:p>
          <a:p>
            <a:endParaRPr lang="en-US" sz="1500" dirty="0" smtClean="0"/>
          </a:p>
          <a:p>
            <a:r>
              <a:rPr lang="en-US" sz="3400" dirty="0" smtClean="0"/>
              <a:t>New Tenure track positions</a:t>
            </a:r>
          </a:p>
          <a:p>
            <a:endParaRPr lang="en-US" sz="1500" dirty="0" smtClean="0"/>
          </a:p>
          <a:p>
            <a:r>
              <a:rPr lang="en-US" sz="3400" dirty="0" smtClean="0"/>
              <a:t>Keys ( </a:t>
            </a:r>
            <a:r>
              <a:rPr lang="en-US" sz="3400" dirty="0" err="1" smtClean="0"/>
              <a:t>Oztek</a:t>
            </a:r>
            <a:r>
              <a:rPr lang="en-US" sz="3400" dirty="0" smtClean="0"/>
              <a:t>, </a:t>
            </a:r>
            <a:r>
              <a:rPr lang="en-US" sz="3400" dirty="0" err="1" smtClean="0"/>
              <a:t>Kuchma</a:t>
            </a:r>
            <a:r>
              <a:rPr lang="en-US" sz="3400" dirty="0" smtClean="0"/>
              <a:t>, Sharma)</a:t>
            </a:r>
          </a:p>
          <a:p>
            <a:endParaRPr lang="en-US" sz="1500" dirty="0" smtClean="0"/>
          </a:p>
          <a:p>
            <a:r>
              <a:rPr lang="en-US" sz="3400" dirty="0" smtClean="0"/>
              <a:t>Class visits</a:t>
            </a:r>
            <a:endParaRPr lang="en-US" sz="3400" dirty="0" smtClean="0"/>
          </a:p>
          <a:p>
            <a:endParaRPr lang="en-US" sz="1500" dirty="0" smtClean="0"/>
          </a:p>
          <a:p>
            <a:r>
              <a:rPr lang="en-US" sz="3400" dirty="0" smtClean="0"/>
              <a:t>Q &amp; A</a:t>
            </a:r>
          </a:p>
          <a:p>
            <a:endParaRPr lang="en-US" dirty="0"/>
          </a:p>
        </p:txBody>
      </p:sp>
      <p:pic>
        <p:nvPicPr>
          <p:cNvPr id="10242" name="Picture 2" descr="Formal Sea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1" y="0"/>
            <a:ext cx="1295399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457200"/>
            <a:ext cx="4038600" cy="5943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800" dirty="0"/>
              <a:t>Department – Science </a:t>
            </a:r>
            <a:r>
              <a:rPr lang="en-US" sz="1800" i="1" dirty="0"/>
              <a:t>(suggested)</a:t>
            </a: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 smtClean="0"/>
              <a:t>Course </a:t>
            </a:r>
            <a:r>
              <a:rPr lang="en-US" sz="1800" dirty="0"/>
              <a:t>prefix and #, CRN #, course name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Days </a:t>
            </a:r>
            <a:r>
              <a:rPr lang="en-US" sz="1800" dirty="0"/>
              <a:t>of week class held and times </a:t>
            </a:r>
            <a:r>
              <a:rPr lang="en-US" sz="1800" i="1" dirty="0"/>
              <a:t>(suggested)</a:t>
            </a: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 smtClean="0"/>
              <a:t>Instructor’s </a:t>
            </a:r>
            <a:r>
              <a:rPr lang="en-US" sz="1800" dirty="0"/>
              <a:t>Name	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Telephone /email- </a:t>
            </a:r>
            <a:r>
              <a:rPr lang="en-US" sz="1800" dirty="0"/>
              <a:t>Adjuncts should indicate how and when they may be contacted.  </a:t>
            </a:r>
            <a:r>
              <a:rPr lang="en-US" sz="1800" dirty="0" smtClean="0"/>
              <a:t>This may </a:t>
            </a:r>
            <a:r>
              <a:rPr lang="en-US" sz="1800" dirty="0"/>
              <a:t>be phone or email </a:t>
            </a:r>
            <a:r>
              <a:rPr lang="en-US" sz="1800" dirty="0" smtClean="0"/>
              <a:t>contact.  </a:t>
            </a:r>
            <a:r>
              <a:rPr lang="en-US" sz="1800" i="1" dirty="0" smtClean="0"/>
              <a:t>Adjuncts </a:t>
            </a:r>
            <a:r>
              <a:rPr lang="en-US" sz="1800" i="1" dirty="0"/>
              <a:t>MUST use Atlas email for all communication to students. </a:t>
            </a: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 smtClean="0"/>
              <a:t>Web </a:t>
            </a:r>
            <a:r>
              <a:rPr lang="en-US" sz="1800" dirty="0"/>
              <a:t>Page – if applicable   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Course </a:t>
            </a:r>
            <a:r>
              <a:rPr lang="en-US" sz="1800" dirty="0"/>
              <a:t>description (from catalog</a:t>
            </a:r>
            <a:r>
              <a:rPr lang="en-US" sz="180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Text and Materials Required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Evaluation process – should include evaluation process and grade standards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Attendance policy  </a:t>
            </a:r>
          </a:p>
          <a:p>
            <a:endParaRPr lang="en-US" sz="18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381000"/>
            <a:ext cx="4038600" cy="60198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 smtClean="0"/>
              <a:t>“W” policy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 smtClean="0"/>
              <a:t>Final exam policy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 smtClean="0"/>
              <a:t>Faculty specific cheating policy  (</a:t>
            </a:r>
            <a:r>
              <a:rPr lang="en-US" sz="3300" i="1" dirty="0" smtClean="0"/>
              <a:t>suggested)</a:t>
            </a:r>
            <a:endParaRPr lang="en-US" sz="33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 smtClean="0"/>
              <a:t>Make-up policy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 smtClean="0"/>
              <a:t>Important Dates (</a:t>
            </a:r>
            <a:r>
              <a:rPr lang="en-US" sz="3300" dirty="0" err="1" smtClean="0"/>
              <a:t>withdrawl</a:t>
            </a:r>
            <a:r>
              <a:rPr lang="en-US" sz="3300" dirty="0" smtClean="0"/>
              <a:t> deadline to receive a “W” and Final Exam)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 smtClean="0"/>
              <a:t>Tentative schedule - It does not have to be extremely detailed (although it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 smtClean="0"/>
              <a:t>certainly may be as detailed as the instructor would like), but should give an indication of time spent on various topics.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 smtClean="0"/>
              <a:t>Disclaimer statement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 smtClean="0"/>
              <a:t>Students with Disabilities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 smtClean="0"/>
              <a:t>Academic Honesty 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 smtClean="0"/>
              <a:t>Expected Student Conduct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 smtClean="0"/>
              <a:t>Valencia Student Core Competencies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 smtClean="0"/>
              <a:t>Computer/Equipment Use Policy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 smtClean="0"/>
              <a:t>Special Rules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166</Words>
  <Application>Microsoft Office PowerPoint</Application>
  <PresentationFormat>On-screen Show (4:3)</PresentationFormat>
  <Paragraphs>53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Agenda</vt:lpstr>
      <vt:lpstr>Slide 3</vt:lpstr>
    </vt:vector>
  </TitlesOfParts>
  <Company>Valencia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Renee T. Becker</dc:creator>
  <cp:lastModifiedBy>Renee T. Becker</cp:lastModifiedBy>
  <cp:revision>3</cp:revision>
  <dcterms:created xsi:type="dcterms:W3CDTF">2011-01-06T19:44:05Z</dcterms:created>
  <dcterms:modified xsi:type="dcterms:W3CDTF">2011-01-06T20:05:20Z</dcterms:modified>
</cp:coreProperties>
</file>