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3D4CF-93E4-4AF6-944F-D8317D6A0C64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B035D-07AE-4EEC-8679-0512ECE7A4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93C0A-9D08-4608-8DCA-EB27B8566DAA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0DAA7E-7882-4375-BD6D-DC9561460B1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2010 Semester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dirty="0" smtClean="0"/>
              <a:t> </a:t>
            </a:r>
            <a:r>
              <a:rPr lang="en-US" dirty="0" smtClean="0"/>
              <a:t>“W” policy &amp; final exam policy</a:t>
            </a:r>
          </a:p>
          <a:p>
            <a:endParaRPr lang="en-US" dirty="0" smtClean="0"/>
          </a:p>
          <a:p>
            <a:r>
              <a:rPr lang="en-US" dirty="0" smtClean="0"/>
              <a:t>Syllabus Check List</a:t>
            </a:r>
          </a:p>
          <a:p>
            <a:endParaRPr lang="en-US" dirty="0" smtClean="0"/>
          </a:p>
          <a:p>
            <a:r>
              <a:rPr lang="en-US" dirty="0" smtClean="0"/>
              <a:t>Lab Safety</a:t>
            </a:r>
          </a:p>
          <a:p>
            <a:endParaRPr lang="en-US" dirty="0" smtClean="0"/>
          </a:p>
          <a:p>
            <a:r>
              <a:rPr lang="en-US" dirty="0" smtClean="0"/>
              <a:t>Classroom Visits</a:t>
            </a:r>
          </a:p>
          <a:p>
            <a:endParaRPr lang="en-US" dirty="0" smtClean="0"/>
          </a:p>
          <a:p>
            <a:r>
              <a:rPr lang="en-US" dirty="0" smtClean="0"/>
              <a:t>Spring 2010 Schedule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Syllabus Check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Department – Science </a:t>
            </a:r>
            <a:r>
              <a:rPr lang="en-US" i="1" dirty="0" smtClean="0"/>
              <a:t>(suggested)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Course prefix and #, CRN #, course name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Days of week class held and times </a:t>
            </a:r>
            <a:r>
              <a:rPr lang="en-US" i="1" dirty="0" smtClean="0"/>
              <a:t>(suggested)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Instructor’s Name	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Telephone/</a:t>
            </a:r>
            <a:r>
              <a:rPr lang="en-US" dirty="0" smtClean="0"/>
              <a:t> Email Address-</a:t>
            </a:r>
            <a:r>
              <a:rPr lang="en-US" dirty="0" smtClean="0"/>
              <a:t> </a:t>
            </a:r>
            <a:r>
              <a:rPr lang="en-US" dirty="0" smtClean="0"/>
              <a:t>- Adjuncts should indicate how and </a:t>
            </a:r>
            <a:r>
              <a:rPr lang="en-US" dirty="0" smtClean="0"/>
              <a:t>	when </a:t>
            </a:r>
            <a:r>
              <a:rPr lang="en-US" dirty="0" smtClean="0"/>
              <a:t>they </a:t>
            </a:r>
            <a:r>
              <a:rPr lang="en-US" dirty="0" smtClean="0"/>
              <a:t>may be </a:t>
            </a:r>
            <a:r>
              <a:rPr lang="en-US" dirty="0" smtClean="0"/>
              <a:t>contacted.  </a:t>
            </a:r>
            <a:r>
              <a:rPr lang="en-US" dirty="0" smtClean="0"/>
              <a:t>This may </a:t>
            </a:r>
            <a:r>
              <a:rPr lang="en-US" dirty="0" smtClean="0"/>
              <a:t>be phone or email </a:t>
            </a:r>
            <a:r>
              <a:rPr lang="en-US" dirty="0" smtClean="0"/>
              <a:t>	contact</a:t>
            </a:r>
            <a:r>
              <a:rPr lang="en-US" dirty="0" smtClean="0"/>
              <a:t>.		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Web Page – if applicable   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Course description (from catalog) including credit hours and prerequisites and or </a:t>
            </a:r>
            <a:r>
              <a:rPr lang="en-US" dirty="0" err="1" smtClean="0"/>
              <a:t>corequisites</a:t>
            </a:r>
            <a:r>
              <a:rPr lang="en-US" dirty="0" smtClean="0"/>
              <a:t>  </a:t>
            </a:r>
            <a:r>
              <a:rPr lang="en-US" u="sng" dirty="0" smtClean="0">
                <a:solidFill>
                  <a:srgbClr val="FF0000"/>
                </a:solidFill>
              </a:rPr>
              <a:t>http://www.valenciacc.edu/catalog/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Text and Materials Required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Evaluation process – should include evaluation process and grade </a:t>
            </a:r>
            <a:r>
              <a:rPr lang="en-US" dirty="0" smtClean="0"/>
              <a:t>	standards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Attendance </a:t>
            </a:r>
            <a:r>
              <a:rPr lang="en-US" dirty="0" smtClean="0"/>
              <a:t>policy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New “W” policy, final exam policy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Check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Faculty </a:t>
            </a:r>
            <a:r>
              <a:rPr lang="en-US" dirty="0" smtClean="0"/>
              <a:t>specific cheating policy  (</a:t>
            </a:r>
            <a:r>
              <a:rPr lang="en-US" i="1" dirty="0" smtClean="0"/>
              <a:t>suggested)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Make-up policy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Important Dates (</a:t>
            </a:r>
            <a:r>
              <a:rPr lang="en-US" dirty="0" err="1" smtClean="0"/>
              <a:t>withdrawl</a:t>
            </a:r>
            <a:r>
              <a:rPr lang="en-US" dirty="0" smtClean="0"/>
              <a:t> deadline to receive a “W” and Final Exam)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Tentative schedule - It does not have to be extremely detailed (although it </a:t>
            </a:r>
            <a:r>
              <a:rPr lang="en-US" dirty="0" smtClean="0"/>
              <a:t>certainly </a:t>
            </a:r>
            <a:r>
              <a:rPr lang="en-US" dirty="0" smtClean="0"/>
              <a:t>may be as detailed as the instructor would like), but should give an indication of time spent on various topics.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Disclaimer statement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Students with Disabilities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Academic Honesty  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Expected Student Conduct 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Valencia Student Core Competencies 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Computer/Equipment Use Policy</a:t>
            </a:r>
          </a:p>
          <a:p>
            <a:pPr>
              <a:buNone/>
            </a:pPr>
            <a:r>
              <a:rPr lang="en-US" u="sng" dirty="0" smtClean="0"/>
              <a:t>	</a:t>
            </a:r>
            <a:r>
              <a:rPr lang="en-US" dirty="0" smtClean="0"/>
              <a:t>Special Rules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</a:t>
            </a:r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Goggles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Aprons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Close-toed shoes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shorts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Bottoms </a:t>
            </a:r>
            <a:r>
              <a:rPr lang="en-US" dirty="0" smtClean="0"/>
              <a:t>mid-calf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 hair up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food/drink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Classroom </a:t>
            </a:r>
            <a:r>
              <a:rPr lang="en-US" dirty="0" smtClean="0"/>
              <a:t>Visits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once a year</a:t>
            </a:r>
          </a:p>
          <a:p>
            <a:endParaRPr lang="en-US" dirty="0" smtClean="0"/>
          </a:p>
          <a:p>
            <a:r>
              <a:rPr lang="en-US" dirty="0" smtClean="0"/>
              <a:t>Notice</a:t>
            </a:r>
          </a:p>
          <a:p>
            <a:endParaRPr lang="en-US" dirty="0" smtClean="0"/>
          </a:p>
          <a:p>
            <a:r>
              <a:rPr lang="en-US" dirty="0" smtClean="0"/>
              <a:t>After evaluation meeting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Spring 2010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norm will be 12 contact hours</a:t>
            </a:r>
          </a:p>
          <a:p>
            <a:endParaRPr lang="en-US" dirty="0" smtClean="0"/>
          </a:p>
          <a:p>
            <a:r>
              <a:rPr lang="en-US" dirty="0" smtClean="0"/>
              <a:t>If we have to exceed 12 contact hours, priority will be given by seniority (for now)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Please indicate on your info form when you started teaching at VCC (semester &amp; year)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103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Welcome</vt:lpstr>
      <vt:lpstr>Agenda</vt:lpstr>
      <vt:lpstr>Questions</vt:lpstr>
      <vt:lpstr>Syllabus Check List</vt:lpstr>
      <vt:lpstr>Syllabus Check List</vt:lpstr>
      <vt:lpstr>Lab Safety</vt:lpstr>
      <vt:lpstr>Classroom Visits</vt:lpstr>
      <vt:lpstr>Spring 2010 Schedule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Renee T. Becker</dc:creator>
  <cp:lastModifiedBy>Renee T. Becker</cp:lastModifiedBy>
  <cp:revision>12</cp:revision>
  <dcterms:created xsi:type="dcterms:W3CDTF">2010-08-26T19:01:03Z</dcterms:created>
  <dcterms:modified xsi:type="dcterms:W3CDTF">2010-08-26T20:51:20Z</dcterms:modified>
</cp:coreProperties>
</file>