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343" r:id="rId5"/>
    <p:sldId id="360" r:id="rId6"/>
    <p:sldId id="364" r:id="rId7"/>
    <p:sldId id="365" r:id="rId8"/>
    <p:sldId id="367" r:id="rId9"/>
    <p:sldId id="366" r:id="rId10"/>
    <p:sldId id="349" r:id="rId11"/>
    <p:sldId id="350" r:id="rId12"/>
    <p:sldId id="356" r:id="rId13"/>
    <p:sldId id="357" r:id="rId14"/>
    <p:sldId id="358" r:id="rId15"/>
    <p:sldId id="361" r:id="rId16"/>
    <p:sldId id="359" r:id="rId17"/>
    <p:sldId id="352" r:id="rId18"/>
    <p:sldId id="353" r:id="rId19"/>
    <p:sldId id="354" r:id="rId20"/>
    <p:sldId id="355" r:id="rId21"/>
  </p:sldIdLst>
  <p:sldSz cx="9144000" cy="6858000" type="screen4x3"/>
  <p:notesSz cx="68580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3D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9" autoAdjust="0"/>
    <p:restoredTop sz="73588" autoAdjust="0"/>
  </p:normalViewPr>
  <p:slideViewPr>
    <p:cSldViewPr>
      <p:cViewPr>
        <p:scale>
          <a:sx n="100" d="100"/>
          <a:sy n="100" d="100"/>
        </p:scale>
        <p:origin x="-756"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p>
        </p:txBody>
      </p:sp>
      <p:sp>
        <p:nvSpPr>
          <p:cNvPr id="7171"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endParaRPr lang="en-US"/>
          </a:p>
        </p:txBody>
      </p:sp>
      <p:sp>
        <p:nvSpPr>
          <p:cNvPr id="7172" name="Rectangle 4"/>
          <p:cNvSpPr>
            <a:spLocks noGrp="1" noChangeArrowheads="1"/>
          </p:cNvSpPr>
          <p:nvPr>
            <p:ph type="ftr" sz="quarter" idx="2"/>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charset="0"/>
              </a:defRPr>
            </a:lvl1pPr>
          </a:lstStyle>
          <a:p>
            <a:pPr>
              <a:defRPr/>
            </a:pPr>
            <a:endParaRPr lang="en-US"/>
          </a:p>
        </p:txBody>
      </p:sp>
      <p:sp>
        <p:nvSpPr>
          <p:cNvPr id="7173" name="Rectangle 5"/>
          <p:cNvSpPr>
            <a:spLocks noGrp="1" noChangeArrowheads="1"/>
          </p:cNvSpPr>
          <p:nvPr>
            <p:ph type="sldNum" sz="quarter" idx="3"/>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fld id="{470D0524-AF42-4083-9BD1-BF132A563997}" type="slidenum">
              <a:rPr lang="en-US"/>
              <a:pPr>
                <a:defRPr/>
              </a:pPr>
              <a:t>‹#›</a:t>
            </a:fld>
            <a:endParaRPr lang="en-US"/>
          </a:p>
        </p:txBody>
      </p:sp>
    </p:spTree>
    <p:extLst>
      <p:ext uri="{BB962C8B-B14F-4D97-AF65-F5344CB8AC3E}">
        <p14:creationId xmlns:p14="http://schemas.microsoft.com/office/powerpoint/2010/main" val="3694222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143000" y="4387850"/>
            <a:ext cx="45720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fld id="{C4D1E0B8-5EF3-45BF-A6FA-7B5A1661DFCD}" type="slidenum">
              <a:rPr lang="en-US"/>
              <a:pPr>
                <a:defRPr/>
              </a:pPr>
              <a:t>‹#›</a:t>
            </a:fld>
            <a:endParaRPr lang="en-US"/>
          </a:p>
        </p:txBody>
      </p:sp>
    </p:spTree>
    <p:extLst>
      <p:ext uri="{BB962C8B-B14F-4D97-AF65-F5344CB8AC3E}">
        <p14:creationId xmlns:p14="http://schemas.microsoft.com/office/powerpoint/2010/main" val="3725170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22250" indent="-220663" algn="l" rtl="0" eaLnBrk="0" fontAlgn="base" hangingPunct="0">
      <a:spcBef>
        <a:spcPct val="30000"/>
      </a:spcBef>
      <a:spcAft>
        <a:spcPct val="0"/>
      </a:spcAft>
      <a:buFont typeface="Wingdings" pitchFamily="2" charset="2"/>
      <a:buChar char="§"/>
      <a:defRPr sz="1200" kern="1200">
        <a:solidFill>
          <a:schemeClr val="tx1"/>
        </a:solidFill>
        <a:latin typeface="Arial" charset="0"/>
        <a:ea typeface="+mn-ea"/>
        <a:cs typeface="+mn-cs"/>
      </a:defRPr>
    </a:lvl2pPr>
    <a:lvl3pPr marL="457200" indent="-233363"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677863" indent="-219075"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912813" indent="-233363"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ebassign.net/login.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r>
              <a:rPr lang="en-US" smtClean="0"/>
              <a:t>Enhanced WebAssign</a:t>
            </a:r>
          </a:p>
          <a:p>
            <a:endParaRPr lang="en-US" smtClean="0"/>
          </a:p>
          <a:p>
            <a:pPr>
              <a:buFontTx/>
              <a:buChar char="•"/>
            </a:pPr>
            <a:r>
              <a:rPr lang="en-US" smtClean="0">
                <a:latin typeface="Calibri" pitchFamily="34" charset="0"/>
              </a:rPr>
              <a:t>Allows you to complete required online homework assignments.</a:t>
            </a:r>
          </a:p>
          <a:p>
            <a:pPr>
              <a:buFontTx/>
              <a:buChar char="•"/>
            </a:pPr>
            <a:r>
              <a:rPr lang="en-US" smtClean="0">
                <a:latin typeface="Calibri" pitchFamily="34" charset="0"/>
              </a:rPr>
              <a:t>Provides you with immediate feedback.</a:t>
            </a:r>
          </a:p>
          <a:p>
            <a:pPr>
              <a:buFontTx/>
              <a:buChar char="•"/>
            </a:pPr>
            <a:r>
              <a:rPr lang="en-US" smtClean="0">
                <a:latin typeface="Calibri" pitchFamily="34" charset="0"/>
              </a:rPr>
              <a:t>Helps you stay on track with the course.</a:t>
            </a:r>
          </a:p>
          <a:p>
            <a:pPr>
              <a:buFontTx/>
              <a:buChar char="•"/>
            </a:pPr>
            <a:r>
              <a:rPr lang="en-US" smtClean="0">
                <a:latin typeface="Calibri" pitchFamily="34" charset="0"/>
              </a:rPr>
              <a:t>Includes rich, tutorial content to aid in concept mastery.</a:t>
            </a:r>
          </a:p>
          <a:p>
            <a:pPr>
              <a:buFontTx/>
              <a:buChar char="•"/>
            </a:pPr>
            <a:r>
              <a:rPr lang="en-US" smtClean="0">
                <a:latin typeface="Calibri" pitchFamily="34" charset="0"/>
              </a:rPr>
              <a:t>Provides access to a digital version of your textbook (or relevant textbook passages).</a:t>
            </a:r>
          </a:p>
          <a:p>
            <a:pPr>
              <a:buFontTx/>
              <a:buChar char="•"/>
            </a:pPr>
            <a:r>
              <a:rPr lang="en-US" smtClean="0">
                <a:latin typeface="Calibri" pitchFamily="34" charset="0"/>
              </a:rPr>
              <a:t>Will help you to succeed in this course.</a:t>
            </a:r>
          </a:p>
          <a:p>
            <a:endParaRPr lang="en-US" smtClean="0"/>
          </a:p>
        </p:txBody>
      </p:sp>
      <p:sp>
        <p:nvSpPr>
          <p:cNvPr id="25604" name="Slide Number Placeholder 3"/>
          <p:cNvSpPr>
            <a:spLocks noGrp="1"/>
          </p:cNvSpPr>
          <p:nvPr>
            <p:ph type="sldNum" sz="quarter" idx="5"/>
          </p:nvPr>
        </p:nvSpPr>
        <p:spPr>
          <a:noFill/>
        </p:spPr>
        <p:txBody>
          <a:bodyPr/>
          <a:lstStyle/>
          <a:p>
            <a:fld id="{CD338490-63CE-4250-BDF3-7788D554E1BA}"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smtClean="0"/>
              <a:t>This is just a sample of a homework assignment.  (Feel free to include a screen shot of an actual assignment from your course).</a:t>
            </a:r>
          </a:p>
          <a:p>
            <a:endParaRPr lang="en-US" smtClean="0"/>
          </a:p>
          <a:p>
            <a:r>
              <a:rPr lang="en-US" smtClean="0"/>
              <a:t>As students are working problems they may have access to a variety of resources including:</a:t>
            </a:r>
          </a:p>
          <a:p>
            <a:endParaRPr lang="en-US" smtClean="0"/>
          </a:p>
          <a:p>
            <a:r>
              <a:rPr lang="en-US" smtClean="0"/>
              <a:t>Read It – Links to relevant textbook pages to support the problem they are working on</a:t>
            </a:r>
          </a:p>
          <a:p>
            <a:r>
              <a:rPr lang="en-US" smtClean="0"/>
              <a:t>Practice IT – Interactive examples and similar drill problems (available in Developmental Math Only)</a:t>
            </a:r>
          </a:p>
          <a:p>
            <a:r>
              <a:rPr lang="en-US" smtClean="0"/>
              <a:t>Watch It – Videos of Worked Examples</a:t>
            </a:r>
          </a:p>
          <a:p>
            <a:r>
              <a:rPr lang="en-US" smtClean="0"/>
              <a:t>Master It – Stepped Tutorials</a:t>
            </a:r>
          </a:p>
          <a:p>
            <a:r>
              <a:rPr lang="en-US" smtClean="0"/>
              <a:t>Chat About It – Access to a Live Tutor </a:t>
            </a:r>
          </a:p>
        </p:txBody>
      </p:sp>
      <p:sp>
        <p:nvSpPr>
          <p:cNvPr id="35844" name="Slide Number Placeholder 3"/>
          <p:cNvSpPr>
            <a:spLocks noGrp="1"/>
          </p:cNvSpPr>
          <p:nvPr>
            <p:ph type="sldNum" sz="quarter" idx="5"/>
          </p:nvPr>
        </p:nvSpPr>
        <p:spPr>
          <a:noFill/>
        </p:spPr>
        <p:txBody>
          <a:bodyPr/>
          <a:lstStyle/>
          <a:p>
            <a:fld id="{F1AE3F53-5C94-4D67-B973-EEDFDC3B15B5}"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latin typeface="Calibri" pitchFamily="34" charset="0"/>
              </a:rPr>
              <a:t>EWA includes entry palettes to allow you to easily enter the appropriate notation (when required) to submit your answers.</a:t>
            </a:r>
          </a:p>
          <a:p>
            <a:endParaRPr lang="en-US" smtClean="0"/>
          </a:p>
        </p:txBody>
      </p:sp>
      <p:sp>
        <p:nvSpPr>
          <p:cNvPr id="36868" name="Slide Number Placeholder 3"/>
          <p:cNvSpPr>
            <a:spLocks noGrp="1"/>
          </p:cNvSpPr>
          <p:nvPr>
            <p:ph type="sldNum" sz="quarter" idx="5"/>
          </p:nvPr>
        </p:nvSpPr>
        <p:spPr>
          <a:noFill/>
        </p:spPr>
        <p:txBody>
          <a:bodyPr/>
          <a:lstStyle/>
          <a:p>
            <a:fld id="{10BA5627-093C-4CBA-9A7E-3D564F86FCAF}"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mtClean="0"/>
              <a:t>If you purchased a homework and eBook access card, you’ll have access to a digital version of your textbook complete with features that allow you to highlight passages and add notes or bookmarks which can be viewed at a later date.  Additionally, there is full search capability and if you like you can even print off a few pages at a time to bring to class with you instead of lugging around your full textbook.</a:t>
            </a:r>
          </a:p>
          <a:p>
            <a:endParaRPr lang="en-US" smtClean="0"/>
          </a:p>
          <a:p>
            <a:r>
              <a:rPr lang="en-US" smtClean="0"/>
              <a:t>Many titles include a multimedia library with lecture videos, and other tutorial resources.</a:t>
            </a:r>
          </a:p>
        </p:txBody>
      </p:sp>
      <p:sp>
        <p:nvSpPr>
          <p:cNvPr id="37892" name="Slide Number Placeholder 3"/>
          <p:cNvSpPr>
            <a:spLocks noGrp="1"/>
          </p:cNvSpPr>
          <p:nvPr>
            <p:ph type="sldNum" sz="quarter" idx="5"/>
          </p:nvPr>
        </p:nvSpPr>
        <p:spPr>
          <a:noFill/>
        </p:spPr>
        <p:txBody>
          <a:bodyPr/>
          <a:lstStyle/>
          <a:p>
            <a:fld id="{E76E152D-154D-4D81-AB42-BA74876928E9}"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1150938" y="692150"/>
            <a:ext cx="4557712" cy="34639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7" name="Rectangle 2"/>
          <p:cNvSpPr>
            <a:spLocks noGrp="1" noChangeArrowheads="1"/>
          </p:cNvSpPr>
          <p:nvPr>
            <p:ph type="body"/>
          </p:nvPr>
        </p:nvSpPr>
        <p:spPr>
          <a:xfrm>
            <a:off x="914400" y="4387850"/>
            <a:ext cx="5026025" cy="4154488"/>
          </a:xfrm>
          <a:ln/>
        </p:spPr>
        <p:txBody>
          <a:bodyPr wrap="none" anchor="ctr"/>
          <a:lstStyle/>
          <a:p>
            <a:pPr eaLnBrk="1" hangingPunct="1">
              <a:defRPr/>
            </a:pPr>
            <a:r>
              <a:rPr lang="en-US" dirty="0" smtClean="0">
                <a:latin typeface="Times New Roman" pitchFamily="18" charset="0"/>
              </a:rPr>
              <a:t>Students should be encouraged to change their password on their first login.</a:t>
            </a:r>
          </a:p>
          <a:p>
            <a:pPr eaLnBrk="1" hangingPunct="1">
              <a:defRPr/>
            </a:pPr>
            <a:endParaRPr lang="en-US" dirty="0" smtClean="0">
              <a:latin typeface="Times New Roman" pitchFamily="18" charset="0"/>
            </a:endParaRP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effectLst>
                  <a:outerShdw blurRad="38100" dist="38100" dir="2700000" algn="tl">
                    <a:srgbClr val="C0C0C0"/>
                  </a:outerShdw>
                </a:effectLst>
                <a:latin typeface="Calibri" pitchFamily="34" charset="0"/>
              </a:rPr>
              <a:t>Log in, then click </a:t>
            </a:r>
            <a:r>
              <a:rPr lang="en-US" sz="2400" b="1" dirty="0" smtClean="0">
                <a:effectLst>
                  <a:outerShdw blurRad="38100" dist="38100" dir="2700000" algn="tl">
                    <a:srgbClr val="C0C0C0"/>
                  </a:outerShdw>
                </a:effectLst>
                <a:latin typeface="Calibri" pitchFamily="34" charset="0"/>
              </a:rPr>
              <a:t>My Options</a:t>
            </a:r>
            <a:r>
              <a:rPr lang="en-US" sz="2400" dirty="0" smtClean="0">
                <a:effectLst>
                  <a:outerShdw blurRad="38100" dist="38100" dir="2700000" algn="tl">
                    <a:srgbClr val="C0C0C0"/>
                  </a:outerShdw>
                </a:effectLst>
                <a:latin typeface="Calibri" pitchFamily="34" charset="0"/>
              </a:rPr>
              <a:t> in the upper right corner. </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effectLst>
                  <a:outerShdw blurRad="38100" dist="38100" dir="2700000" algn="tl">
                    <a:srgbClr val="C0C0C0"/>
                  </a:outerShdw>
                </a:effectLst>
                <a:latin typeface="Calibri" pitchFamily="34" charset="0"/>
              </a:rPr>
              <a:t>Enter an email address if none is listed.</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effectLst>
                  <a:outerShdw blurRad="38100" dist="38100" dir="2700000" algn="tl">
                    <a:srgbClr val="C0C0C0"/>
                  </a:outerShdw>
                </a:effectLst>
                <a:latin typeface="Calibri" pitchFamily="34" charset="0"/>
              </a:rPr>
              <a:t>In </a:t>
            </a:r>
            <a:r>
              <a:rPr lang="en-US" sz="2400" b="1" dirty="0" smtClean="0">
                <a:effectLst>
                  <a:outerShdw blurRad="38100" dist="38100" dir="2700000" algn="tl">
                    <a:srgbClr val="C0C0C0"/>
                  </a:outerShdw>
                </a:effectLst>
                <a:latin typeface="Calibri" pitchFamily="34" charset="0"/>
              </a:rPr>
              <a:t>Change Password</a:t>
            </a:r>
            <a:r>
              <a:rPr lang="en-US" sz="2400" dirty="0" smtClean="0">
                <a:effectLst>
                  <a:outerShdw blurRad="38100" dist="38100" dir="2700000" algn="tl">
                    <a:srgbClr val="C0C0C0"/>
                  </a:outerShdw>
                </a:effectLst>
                <a:latin typeface="Calibri" pitchFamily="34" charset="0"/>
              </a:rPr>
              <a:t>, enter your new password, then re-enter your new password for confirmation.</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effectLst>
                  <a:outerShdw blurRad="38100" dist="38100" dir="2700000" algn="tl">
                    <a:srgbClr val="C0C0C0"/>
                  </a:outerShdw>
                </a:effectLst>
                <a:latin typeface="Calibri" pitchFamily="34" charset="0"/>
              </a:rPr>
              <a:t>Enter your current password in the lower left corner.</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effectLst>
                  <a:outerShdw blurRad="38100" dist="38100" dir="2700000" algn="tl">
                    <a:srgbClr val="C0C0C0"/>
                  </a:outerShdw>
                </a:effectLst>
                <a:latin typeface="Calibri" pitchFamily="34" charset="0"/>
              </a:rPr>
              <a:t>Click </a:t>
            </a:r>
            <a:r>
              <a:rPr lang="en-US" sz="2400" b="1" dirty="0" smtClean="0">
                <a:effectLst>
                  <a:outerShdw blurRad="38100" dist="38100" dir="2700000" algn="tl">
                    <a:srgbClr val="C0C0C0"/>
                  </a:outerShdw>
                </a:effectLst>
                <a:latin typeface="Calibri" pitchFamily="34" charset="0"/>
              </a:rPr>
              <a:t>Save</a:t>
            </a:r>
            <a:r>
              <a:rPr lang="en-US" sz="2400" dirty="0" smtClean="0">
                <a:effectLst>
                  <a:outerShdw blurRad="38100" dist="38100" dir="2700000" algn="tl">
                    <a:srgbClr val="C0C0C0"/>
                  </a:outerShdw>
                </a:effectLst>
                <a:latin typeface="Calibri" pitchFamily="34" charset="0"/>
              </a:rPr>
              <a:t>.</a:t>
            </a:r>
          </a:p>
          <a:p>
            <a:pPr eaLnBrk="1" hangingPunct="1">
              <a:defRPr/>
            </a:pPr>
            <a:endParaRPr lang="en-US"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1150938" y="692150"/>
            <a:ext cx="4557712" cy="34639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39" name="Rectangle 2"/>
          <p:cNvSpPr>
            <a:spLocks noGrp="1" noChangeArrowheads="1"/>
          </p:cNvSpPr>
          <p:nvPr>
            <p:ph type="body"/>
          </p:nvPr>
        </p:nvSpPr>
        <p:spPr>
          <a:xfrm>
            <a:off x="914400" y="4387850"/>
            <a:ext cx="5026025" cy="4154488"/>
          </a:xfrm>
          <a:noFill/>
          <a:ln/>
        </p:spPr>
        <p:txBody>
          <a:bodyPr wrap="none" anchor="ctr"/>
          <a:lstStyle/>
          <a:p>
            <a:pPr eaLnBrk="1" hangingPunct="1"/>
            <a:r>
              <a:rPr lang="en-US" smtClean="0">
                <a:latin typeface="Times New Roman" pitchFamily="18" charset="0"/>
              </a:rPr>
              <a:t>If a student forgets their password and has an email address associated to their course, they can choose reset password from the login page.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150938" y="692150"/>
            <a:ext cx="4557712" cy="34639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5" name="Rectangle 2"/>
          <p:cNvSpPr>
            <a:spLocks noGrp="1" noChangeArrowheads="1"/>
          </p:cNvSpPr>
          <p:nvPr>
            <p:ph type="body"/>
          </p:nvPr>
        </p:nvSpPr>
        <p:spPr>
          <a:xfrm>
            <a:off x="914400" y="4387850"/>
            <a:ext cx="5026025" cy="4154488"/>
          </a:xfrm>
          <a:ln/>
        </p:spPr>
        <p:txBody>
          <a:bodyPr wrap="none" anchor="ctr"/>
          <a:lstStyle/>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Links to the WebAssign Student Guide are available on your Login page and after logging in. The Student Guide explains:</a:t>
            </a:r>
          </a:p>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800" dirty="0" smtClean="0">
                <a:effectLst>
                  <a:outerShdw blurRad="38100" dist="38100" dir="2700000" algn="tl">
                    <a:srgbClr val="C0C0C0"/>
                  </a:outerShdw>
                </a:effectLst>
                <a:latin typeface="Calibri" pitchFamily="34" charset="0"/>
              </a:rPr>
              <a:t> </a:t>
            </a: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How to access and open assignments.</a:t>
            </a:r>
            <a:endParaRPr lang="en-US" sz="800" dirty="0" smtClean="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How to answer various types of questions.</a:t>
            </a:r>
            <a:endParaRPr lang="en-US" sz="800" dirty="0" smtClean="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How to ask your teacher for help.</a:t>
            </a:r>
            <a:endParaRPr lang="en-US" sz="800" dirty="0" smtClean="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How to view scores and grades.</a:t>
            </a:r>
            <a:endParaRPr lang="en-US" sz="800" dirty="0" smtClean="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How to find additional resources.</a:t>
            </a:r>
          </a:p>
          <a:p>
            <a:pPr eaLnBrk="1" hangingPunct="1">
              <a:defRPr/>
            </a:pPr>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kern="0" dirty="0" smtClean="0">
                <a:effectLst>
                  <a:outerShdw blurRad="38100" dist="38100" dir="2700000" algn="tl">
                    <a:srgbClr val="C0C0C0"/>
                  </a:outerShdw>
                </a:effectLst>
                <a:latin typeface="Calibri" pitchFamily="34" charset="0"/>
              </a:rPr>
              <a:t>Go to the Login page at  </a:t>
            </a:r>
            <a:r>
              <a:rPr lang="en-US" kern="0" dirty="0" smtClean="0">
                <a:solidFill>
                  <a:srgbClr val="0000FF"/>
                </a:solidFill>
                <a:latin typeface="Calibri" pitchFamily="34" charset="0"/>
              </a:rPr>
              <a:t>http://webassign.net/login.html  </a:t>
            </a:r>
            <a:r>
              <a:rPr lang="en-US" kern="0" dirty="0" smtClean="0">
                <a:effectLst>
                  <a:outerShdw blurRad="38100" dist="38100" dir="2700000" algn="tl">
                    <a:srgbClr val="C0C0C0"/>
                  </a:outerShdw>
                </a:effectLst>
                <a:latin typeface="Calibri" pitchFamily="34" charset="0"/>
              </a:rPr>
              <a:t>and click I Have a Class Key.</a:t>
            </a:r>
            <a:endParaRPr lang="en-US" kern="0" dirty="0" smtClean="0">
              <a:latin typeface="Calibri" pitchFamily="34" charset="0"/>
              <a:hlinkClick r:id="rId3"/>
            </a:endParaRPr>
          </a:p>
          <a:p>
            <a:pPr>
              <a:defRPr/>
            </a:pPr>
            <a:endParaRPr lang="en-US" dirty="0"/>
          </a:p>
        </p:txBody>
      </p:sp>
      <p:sp>
        <p:nvSpPr>
          <p:cNvPr id="26628" name="Slide Number Placeholder 3"/>
          <p:cNvSpPr>
            <a:spLocks noGrp="1"/>
          </p:cNvSpPr>
          <p:nvPr>
            <p:ph type="sldNum" sz="quarter" idx="5"/>
          </p:nvPr>
        </p:nvSpPr>
        <p:spPr>
          <a:noFill/>
        </p:spPr>
        <p:txBody>
          <a:bodyPr/>
          <a:lstStyle/>
          <a:p>
            <a:fld id="{A8F33B3E-2B33-4269-8B52-D9ADB28B6D9E}"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Enter the Class Key that you received from your instructor and click Submit.</a:t>
            </a:r>
          </a:p>
        </p:txBody>
      </p:sp>
      <p:sp>
        <p:nvSpPr>
          <p:cNvPr id="27652" name="Slide Number Placeholder 3"/>
          <p:cNvSpPr>
            <a:spLocks noGrp="1"/>
          </p:cNvSpPr>
          <p:nvPr>
            <p:ph type="sldNum" sz="quarter" idx="5"/>
          </p:nvPr>
        </p:nvSpPr>
        <p:spPr>
          <a:noFill/>
        </p:spPr>
        <p:txBody>
          <a:bodyPr/>
          <a:lstStyle/>
          <a:p>
            <a:fld id="{93BB6A02-922F-41B8-9E42-4B4B91C695F0}"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You’ll receive confirmation that your class key has been recognized.  Click Yes, this is my class. </a:t>
            </a:r>
          </a:p>
        </p:txBody>
      </p:sp>
      <p:sp>
        <p:nvSpPr>
          <p:cNvPr id="28676" name="Slide Number Placeholder 3"/>
          <p:cNvSpPr>
            <a:spLocks noGrp="1"/>
          </p:cNvSpPr>
          <p:nvPr>
            <p:ph type="sldNum" sz="quarter" idx="5"/>
          </p:nvPr>
        </p:nvSpPr>
        <p:spPr>
          <a:noFill/>
        </p:spPr>
        <p:txBody>
          <a:bodyPr/>
          <a:lstStyle/>
          <a:p>
            <a:fld id="{3848EF81-BAF6-483E-8187-6CAA995062FF}"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t>You’ll receive confirmation that your class key has been recognized.  Click Yes, this is my class. </a:t>
            </a:r>
          </a:p>
        </p:txBody>
      </p:sp>
      <p:sp>
        <p:nvSpPr>
          <p:cNvPr id="29700" name="Slide Number Placeholder 3"/>
          <p:cNvSpPr>
            <a:spLocks noGrp="1"/>
          </p:cNvSpPr>
          <p:nvPr>
            <p:ph type="sldNum" sz="quarter" idx="5"/>
          </p:nvPr>
        </p:nvSpPr>
        <p:spPr>
          <a:noFill/>
        </p:spPr>
        <p:txBody>
          <a:bodyPr/>
          <a:lstStyle/>
          <a:p>
            <a:fld id="{1744605D-EB5B-4F4E-9AB3-6C51DB72B512}"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0938" y="692150"/>
            <a:ext cx="4557712" cy="34639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59" name="Rectangle 2"/>
          <p:cNvSpPr>
            <a:spLocks noGrp="1" noChangeArrowheads="1"/>
          </p:cNvSpPr>
          <p:nvPr>
            <p:ph type="body"/>
          </p:nvPr>
        </p:nvSpPr>
        <p:spPr>
          <a:xfrm>
            <a:off x="914400" y="4387850"/>
            <a:ext cx="5026025" cy="4154488"/>
          </a:xfrm>
          <a:ln/>
        </p:spPr>
        <p:txBody>
          <a:bodyPr wrap="none" anchor="ctr"/>
          <a:lstStyle/>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After creating and account or logging in, you will see a notice that shows Payment Options:</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To register, enter your access code if you have an access code card.</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If you do not have an Access Code card, you can buy an Access Code online with a credit card or using a PayPal account. </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You can also enter the course under a trial period.</a:t>
            </a:r>
          </a:p>
          <a:p>
            <a:pPr marL="800100" lvl="1"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smtClean="0">
                <a:effectLst>
                  <a:outerShdw blurRad="38100" dist="38100" dir="2700000" algn="tl">
                    <a:srgbClr val="C0C0C0"/>
                  </a:outerShdw>
                </a:effectLst>
                <a:latin typeface="Calibri" pitchFamily="34" charset="0"/>
              </a:rPr>
              <a:t>After the Grace Period ends, you must enter an Access Code to continue working assignments and accessing your grades.</a:t>
            </a:r>
          </a:p>
          <a:p>
            <a:pPr eaLnBrk="1" hangingPunct="1">
              <a:defRPr/>
            </a:pPr>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1150938" y="692150"/>
            <a:ext cx="4557712" cy="34639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0483" name="Rectangle 2"/>
          <p:cNvSpPr>
            <a:spLocks noGrp="1" noChangeArrowheads="1"/>
          </p:cNvSpPr>
          <p:nvPr>
            <p:ph type="body"/>
          </p:nvPr>
        </p:nvSpPr>
        <p:spPr>
          <a:xfrm>
            <a:off x="914400" y="4387850"/>
            <a:ext cx="5026025" cy="4154488"/>
          </a:xfrm>
          <a:ln/>
        </p:spPr>
        <p:txBody>
          <a:bodyPr wrap="none" anchor="ctr"/>
          <a:lstStyle/>
          <a:p>
            <a:pPr eaLnBrk="1" hangingPunct="1">
              <a:defRPr/>
            </a:pPr>
            <a:r>
              <a:rPr lang="en-US" dirty="0" smtClean="0">
                <a:latin typeface="Times New Roman" pitchFamily="18" charset="0"/>
              </a:rPr>
              <a:t>This page illustrates the three options students have to access EWA.</a:t>
            </a:r>
          </a:p>
          <a:p>
            <a:pPr eaLnBrk="1" hangingPunct="1">
              <a:defRPr/>
            </a:pPr>
            <a:endParaRPr lang="en-US" dirty="0" smtClean="0">
              <a:latin typeface="Times New Roman" pitchFamily="18" charset="0"/>
            </a:endParaRPr>
          </a:p>
          <a:p>
            <a:pPr marL="228600" indent="-228600" eaLnBrk="1" hangingPunct="1">
              <a:buFont typeface="+mj-lt"/>
              <a:buAutoNum type="arabicPeriod"/>
              <a:defRPr/>
            </a:pPr>
            <a:r>
              <a:rPr lang="en-US" dirty="0" smtClean="0">
                <a:latin typeface="Times New Roman" pitchFamily="18" charset="0"/>
              </a:rPr>
              <a:t>Purchase an access code online from EWA</a:t>
            </a:r>
          </a:p>
          <a:p>
            <a:pPr marL="228600" indent="-228600" eaLnBrk="1" hangingPunct="1">
              <a:buFont typeface="+mj-lt"/>
              <a:buAutoNum type="arabicPeriod"/>
              <a:defRPr/>
            </a:pPr>
            <a:r>
              <a:rPr lang="en-US" dirty="0" smtClean="0">
                <a:latin typeface="Times New Roman" pitchFamily="18" charset="0"/>
              </a:rPr>
              <a:t>Enter the Access Code they received with their textbook or separately from the bookstore</a:t>
            </a:r>
          </a:p>
          <a:p>
            <a:pPr marL="228600" indent="-228600" eaLnBrk="1" hangingPunct="1">
              <a:buFont typeface="+mj-lt"/>
              <a:buAutoNum type="arabicPeriod"/>
              <a:defRPr/>
            </a:pPr>
            <a:r>
              <a:rPr lang="en-US" dirty="0" smtClean="0">
                <a:latin typeface="Times New Roman" pitchFamily="18" charset="0"/>
              </a:rPr>
              <a:t>Continue with a trial period that runs for 14 days class start date (as defined by the instructor in EWA)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smtClean="0"/>
              <a:t>Choose Enter an Access Code.  Enter the code as it appears in your access code package and then Click Continue</a:t>
            </a:r>
          </a:p>
        </p:txBody>
      </p:sp>
      <p:sp>
        <p:nvSpPr>
          <p:cNvPr id="33796" name="Slide Number Placeholder 3"/>
          <p:cNvSpPr>
            <a:spLocks noGrp="1"/>
          </p:cNvSpPr>
          <p:nvPr>
            <p:ph type="sldNum" sz="quarter" idx="5"/>
          </p:nvPr>
        </p:nvSpPr>
        <p:spPr>
          <a:noFill/>
        </p:spPr>
        <p:txBody>
          <a:bodyPr/>
          <a:lstStyle/>
          <a:p>
            <a:fld id="{9CE60318-E45C-4EF3-8099-A4398822FD6D}"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t>You’ll be taken to the student homepage where you can see a list of assignments, access your grades and the ebook for the course if you have purchased an access code which includes the eBook.  You will also see class announcements and other communication options.</a:t>
            </a:r>
          </a:p>
          <a:p>
            <a:endParaRPr lang="en-US" smtClean="0"/>
          </a:p>
          <a:p>
            <a:r>
              <a:rPr lang="en-US" smtClean="0"/>
              <a:t>Additional resources like the Personalized Study Plan or Lecture Videos (available in some courses) will be available from this page as well.</a:t>
            </a:r>
          </a:p>
        </p:txBody>
      </p:sp>
      <p:sp>
        <p:nvSpPr>
          <p:cNvPr id="34820" name="Slide Number Placeholder 3"/>
          <p:cNvSpPr>
            <a:spLocks noGrp="1"/>
          </p:cNvSpPr>
          <p:nvPr>
            <p:ph type="sldNum" sz="quarter" idx="5"/>
          </p:nvPr>
        </p:nvSpPr>
        <p:spPr>
          <a:noFill/>
        </p:spPr>
        <p:txBody>
          <a:bodyPr/>
          <a:lstStyle/>
          <a:p>
            <a:fld id="{D0E1AF4A-9F78-460C-BAB2-2963E8F2569A}"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folHlink"/>
        </a:solidFill>
        <a:effectLst/>
      </p:bgPr>
    </p:bg>
    <p:spTree>
      <p:nvGrpSpPr>
        <p:cNvPr id="1" name=""/>
        <p:cNvGrpSpPr/>
        <p:nvPr/>
      </p:nvGrpSpPr>
      <p:grpSpPr>
        <a:xfrm>
          <a:off x="0" y="0"/>
          <a:ext cx="0" cy="0"/>
          <a:chOff x="0" y="0"/>
          <a:chExt cx="0" cy="0"/>
        </a:xfrm>
      </p:grpSpPr>
      <p:sp>
        <p:nvSpPr>
          <p:cNvPr id="4" name="Rectangle 28"/>
          <p:cNvSpPr>
            <a:spLocks noChangeArrowheads="1"/>
          </p:cNvSpPr>
          <p:nvPr/>
        </p:nvSpPr>
        <p:spPr bwMode="gray">
          <a:xfrm>
            <a:off x="0" y="0"/>
            <a:ext cx="9140825" cy="6856413"/>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5" name="Picture 27"/>
          <p:cNvPicPr>
            <a:picLocks noChangeAspect="1" noChangeArrowheads="1"/>
          </p:cNvPicPr>
          <p:nvPr/>
        </p:nvPicPr>
        <p:blipFill>
          <a:blip r:embed="rId2" cstate="print"/>
          <a:srcRect/>
          <a:stretch>
            <a:fillRect/>
          </a:stretch>
        </p:blipFill>
        <p:spPr bwMode="auto">
          <a:xfrm>
            <a:off x="0" y="0"/>
            <a:ext cx="9145588" cy="3200400"/>
          </a:xfrm>
          <a:prstGeom prst="rect">
            <a:avLst/>
          </a:prstGeom>
          <a:noFill/>
          <a:ln w="9525">
            <a:noFill/>
            <a:miter lim="800000"/>
            <a:headEnd/>
            <a:tailEnd/>
          </a:ln>
        </p:spPr>
      </p:pic>
      <p:sp>
        <p:nvSpPr>
          <p:cNvPr id="6" name="Rectangle 13"/>
          <p:cNvSpPr>
            <a:spLocks noChangeArrowheads="1"/>
          </p:cNvSpPr>
          <p:nvPr/>
        </p:nvSpPr>
        <p:spPr bwMode="gray">
          <a:xfrm>
            <a:off x="0" y="3200400"/>
            <a:ext cx="9144000" cy="91440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Line 15"/>
          <p:cNvSpPr>
            <a:spLocks noChangeShapeType="1"/>
          </p:cNvSpPr>
          <p:nvPr/>
        </p:nvSpPr>
        <p:spPr bwMode="gray">
          <a:xfrm>
            <a:off x="0" y="3200400"/>
            <a:ext cx="9144000" cy="0"/>
          </a:xfrm>
          <a:prstGeom prst="line">
            <a:avLst/>
          </a:prstGeom>
          <a:noFill/>
          <a:ln w="63500">
            <a:solidFill>
              <a:schemeClr val="bg1"/>
            </a:solidFill>
            <a:round/>
            <a:headEnd/>
            <a:tailEnd/>
          </a:ln>
          <a:effectLst/>
        </p:spPr>
        <p:txBody>
          <a:bodyPr wrap="none" anchor="ctr"/>
          <a:lstStyle/>
          <a:p>
            <a:pPr>
              <a:defRPr/>
            </a:pPr>
            <a:endParaRPr lang="en-US"/>
          </a:p>
        </p:txBody>
      </p:sp>
      <p:sp>
        <p:nvSpPr>
          <p:cNvPr id="8" name="Rectangle 30"/>
          <p:cNvSpPr>
            <a:spLocks noChangeArrowheads="1"/>
          </p:cNvSpPr>
          <p:nvPr/>
        </p:nvSpPr>
        <p:spPr bwMode="gray">
          <a:xfrm>
            <a:off x="0" y="6629400"/>
            <a:ext cx="9144000" cy="228600"/>
          </a:xfrm>
          <a:prstGeom prst="rect">
            <a:avLst/>
          </a:prstGeom>
          <a:solidFill>
            <a:schemeClr val="accent1"/>
          </a:solidFill>
          <a:ln w="9525">
            <a:noFill/>
            <a:miter lim="800000"/>
            <a:headEnd/>
            <a:tailEnd/>
          </a:ln>
          <a:effectLst/>
        </p:spPr>
        <p:txBody>
          <a:bodyPr wrap="none" anchor="ctr"/>
          <a:lstStyle/>
          <a:p>
            <a:pPr>
              <a:defRPr/>
            </a:pPr>
            <a:endParaRPr lang="en-US"/>
          </a:p>
        </p:txBody>
      </p:sp>
      <p:pic>
        <p:nvPicPr>
          <p:cNvPr id="9" name="Picture 32" descr="CL_Logo_RGB_PNG"/>
          <p:cNvPicPr>
            <a:picLocks noChangeAspect="1" noChangeArrowheads="1"/>
          </p:cNvPicPr>
          <p:nvPr/>
        </p:nvPicPr>
        <p:blipFill>
          <a:blip r:embed="rId3" cstate="print"/>
          <a:srcRect/>
          <a:stretch>
            <a:fillRect/>
          </a:stretch>
        </p:blipFill>
        <p:spPr bwMode="gray">
          <a:xfrm>
            <a:off x="6013450" y="5002213"/>
            <a:ext cx="2697163" cy="1179512"/>
          </a:xfrm>
          <a:prstGeom prst="rect">
            <a:avLst/>
          </a:prstGeom>
          <a:noFill/>
          <a:ln w="9525">
            <a:noFill/>
            <a:miter lim="800000"/>
            <a:headEnd/>
            <a:tailEnd/>
          </a:ln>
        </p:spPr>
      </p:pic>
      <p:sp>
        <p:nvSpPr>
          <p:cNvPr id="4100" name="Rectangle 4"/>
          <p:cNvSpPr>
            <a:spLocks noGrp="1" noChangeArrowheads="1"/>
          </p:cNvSpPr>
          <p:nvPr>
            <p:ph type="subTitle" idx="1"/>
          </p:nvPr>
        </p:nvSpPr>
        <p:spPr bwMode="gray">
          <a:xfrm>
            <a:off x="457200" y="3365500"/>
            <a:ext cx="8229600" cy="304800"/>
          </a:xfrm>
          <a:solidFill>
            <a:schemeClr val="accent1"/>
          </a:solidFill>
        </p:spPr>
        <p:txBody>
          <a:bodyPr/>
          <a:lstStyle>
            <a:lvl1pPr>
              <a:spcBef>
                <a:spcPct val="0"/>
              </a:spcBef>
              <a:defRPr>
                <a:solidFill>
                  <a:schemeClr val="bg1"/>
                </a:solidFill>
              </a:defRPr>
            </a:lvl1pPr>
          </a:lstStyle>
          <a:p>
            <a:r>
              <a:rPr lang="en-US"/>
              <a:t>Click to edit Master subtitle style</a:t>
            </a:r>
          </a:p>
        </p:txBody>
      </p:sp>
      <p:sp>
        <p:nvSpPr>
          <p:cNvPr id="4106" name="Rectangle 10"/>
          <p:cNvSpPr>
            <a:spLocks noGrp="1" noChangeArrowheads="1"/>
          </p:cNvSpPr>
          <p:nvPr>
            <p:ph type="ctrTitle"/>
          </p:nvPr>
        </p:nvSpPr>
        <p:spPr>
          <a:xfrm>
            <a:off x="457200" y="1143000"/>
            <a:ext cx="8229600" cy="1828800"/>
          </a:xfrm>
        </p:spPr>
        <p:txBody>
          <a:bodyPr anchor="b"/>
          <a:lstStyle>
            <a:lvl1pPr>
              <a:lnSpc>
                <a:spcPts val="4200"/>
              </a:lnSpc>
              <a:defRPr sz="3600">
                <a:solidFill>
                  <a:schemeClr val="bg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6" name="Rectangle 6"/>
          <p:cNvSpPr>
            <a:spLocks noGrp="1" noChangeArrowheads="1"/>
          </p:cNvSpPr>
          <p:nvPr>
            <p:ph type="sldNum" sz="quarter" idx="12"/>
          </p:nvPr>
        </p:nvSpPr>
        <p:spPr>
          <a:ln/>
        </p:spPr>
        <p:txBody>
          <a:bodyPr/>
          <a:lstStyle>
            <a:lvl1pPr>
              <a:defRPr/>
            </a:lvl1pPr>
          </a:lstStyle>
          <a:p>
            <a:pPr>
              <a:defRPr/>
            </a:pPr>
            <a:fld id="{BAB5D354-7FD2-4D9F-90E1-34CB7A1DD5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2813"/>
            <a:ext cx="2057400" cy="4878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2813"/>
            <a:ext cx="6019800" cy="4878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6" name="Rectangle 6"/>
          <p:cNvSpPr>
            <a:spLocks noGrp="1" noChangeArrowheads="1"/>
          </p:cNvSpPr>
          <p:nvPr>
            <p:ph type="sldNum" sz="quarter" idx="12"/>
          </p:nvPr>
        </p:nvSpPr>
        <p:spPr>
          <a:ln/>
        </p:spPr>
        <p:txBody>
          <a:bodyPr/>
          <a:lstStyle>
            <a:lvl1pPr>
              <a:defRPr/>
            </a:lvl1pPr>
          </a:lstStyle>
          <a:p>
            <a:pPr>
              <a:defRPr/>
            </a:pPr>
            <a:fld id="{16D388B4-04DF-468C-9A84-B4F736FE37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2813"/>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764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7" name="Rectangle 6"/>
          <p:cNvSpPr>
            <a:spLocks noGrp="1" noChangeArrowheads="1"/>
          </p:cNvSpPr>
          <p:nvPr>
            <p:ph type="sldNum" sz="quarter" idx="12"/>
          </p:nvPr>
        </p:nvSpPr>
        <p:spPr>
          <a:ln/>
        </p:spPr>
        <p:txBody>
          <a:bodyPr/>
          <a:lstStyle>
            <a:lvl1pPr>
              <a:defRPr/>
            </a:lvl1pPr>
          </a:lstStyle>
          <a:p>
            <a:pPr>
              <a:defRPr/>
            </a:pPr>
            <a:fld id="{B34C79A0-C4F4-4E94-8B6B-197E9CE453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6" name="Rectangle 6"/>
          <p:cNvSpPr>
            <a:spLocks noGrp="1" noChangeArrowheads="1"/>
          </p:cNvSpPr>
          <p:nvPr>
            <p:ph type="sldNum" sz="quarter" idx="12"/>
          </p:nvPr>
        </p:nvSpPr>
        <p:spPr>
          <a:ln/>
        </p:spPr>
        <p:txBody>
          <a:bodyPr/>
          <a:lstStyle>
            <a:lvl1pPr>
              <a:defRPr/>
            </a:lvl1pPr>
          </a:lstStyle>
          <a:p>
            <a:pPr>
              <a:defRPr/>
            </a:pPr>
            <a:fld id="{2D68BD7C-E52D-4A33-8D8F-C795B2E891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6" name="Rectangle 6"/>
          <p:cNvSpPr>
            <a:spLocks noGrp="1" noChangeArrowheads="1"/>
          </p:cNvSpPr>
          <p:nvPr>
            <p:ph type="sldNum" sz="quarter" idx="12"/>
          </p:nvPr>
        </p:nvSpPr>
        <p:spPr>
          <a:ln/>
        </p:spPr>
        <p:txBody>
          <a:bodyPr/>
          <a:lstStyle>
            <a:lvl1pPr>
              <a:defRPr/>
            </a:lvl1pPr>
          </a:lstStyle>
          <a:p>
            <a:pPr>
              <a:defRPr/>
            </a:pPr>
            <a:fld id="{9B551BDE-77F6-450D-BA0B-988E1C6F27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7" name="Rectangle 6"/>
          <p:cNvSpPr>
            <a:spLocks noGrp="1" noChangeArrowheads="1"/>
          </p:cNvSpPr>
          <p:nvPr>
            <p:ph type="sldNum" sz="quarter" idx="12"/>
          </p:nvPr>
        </p:nvSpPr>
        <p:spPr>
          <a:ln/>
        </p:spPr>
        <p:txBody>
          <a:bodyPr/>
          <a:lstStyle>
            <a:lvl1pPr>
              <a:defRPr/>
            </a:lvl1pPr>
          </a:lstStyle>
          <a:p>
            <a:pPr>
              <a:defRPr/>
            </a:pPr>
            <a:fld id="{50992ADB-6B42-4FA2-99DD-9BCB6C1DFF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9" name="Rectangle 6"/>
          <p:cNvSpPr>
            <a:spLocks noGrp="1" noChangeArrowheads="1"/>
          </p:cNvSpPr>
          <p:nvPr>
            <p:ph type="sldNum" sz="quarter" idx="12"/>
          </p:nvPr>
        </p:nvSpPr>
        <p:spPr>
          <a:ln/>
        </p:spPr>
        <p:txBody>
          <a:bodyPr/>
          <a:lstStyle>
            <a:lvl1pPr>
              <a:defRPr/>
            </a:lvl1pPr>
          </a:lstStyle>
          <a:p>
            <a:pPr>
              <a:defRPr/>
            </a:pPr>
            <a:fld id="{4A5B32D8-DE94-43FC-947C-B00B852E4A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5" name="Rectangle 6"/>
          <p:cNvSpPr>
            <a:spLocks noGrp="1" noChangeArrowheads="1"/>
          </p:cNvSpPr>
          <p:nvPr>
            <p:ph type="sldNum" sz="quarter" idx="12"/>
          </p:nvPr>
        </p:nvSpPr>
        <p:spPr>
          <a:ln/>
        </p:spPr>
        <p:txBody>
          <a:bodyPr/>
          <a:lstStyle>
            <a:lvl1pPr>
              <a:defRPr/>
            </a:lvl1pPr>
          </a:lstStyle>
          <a:p>
            <a:pPr>
              <a:defRPr/>
            </a:pPr>
            <a:fld id="{AB5EA77F-2057-4D54-B422-AB48008BC8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4" name="Rectangle 6"/>
          <p:cNvSpPr>
            <a:spLocks noGrp="1" noChangeArrowheads="1"/>
          </p:cNvSpPr>
          <p:nvPr>
            <p:ph type="sldNum" sz="quarter" idx="12"/>
          </p:nvPr>
        </p:nvSpPr>
        <p:spPr>
          <a:ln/>
        </p:spPr>
        <p:txBody>
          <a:bodyPr/>
          <a:lstStyle>
            <a:lvl1pPr>
              <a:defRPr/>
            </a:lvl1pPr>
          </a:lstStyle>
          <a:p>
            <a:pPr>
              <a:defRPr/>
            </a:pPr>
            <a:fld id="{3576D63C-35CB-43A1-B8E0-142A8577C2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7" name="Rectangle 6"/>
          <p:cNvSpPr>
            <a:spLocks noGrp="1" noChangeArrowheads="1"/>
          </p:cNvSpPr>
          <p:nvPr>
            <p:ph type="sldNum" sz="quarter" idx="12"/>
          </p:nvPr>
        </p:nvSpPr>
        <p:spPr>
          <a:ln/>
        </p:spPr>
        <p:txBody>
          <a:bodyPr/>
          <a:lstStyle>
            <a:lvl1pPr>
              <a:defRPr/>
            </a:lvl1pPr>
          </a:lstStyle>
          <a:p>
            <a:pPr>
              <a:defRPr/>
            </a:pPr>
            <a:fld id="{1ACF1AD3-AC40-4025-9D98-EC8C37977E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Visit www.iChapters.com to buy the way you want and save!</a:t>
            </a:r>
          </a:p>
        </p:txBody>
      </p:sp>
      <p:sp>
        <p:nvSpPr>
          <p:cNvPr id="7" name="Rectangle 6"/>
          <p:cNvSpPr>
            <a:spLocks noGrp="1" noChangeArrowheads="1"/>
          </p:cNvSpPr>
          <p:nvPr>
            <p:ph type="sldNum" sz="quarter" idx="12"/>
          </p:nvPr>
        </p:nvSpPr>
        <p:spPr>
          <a:ln/>
        </p:spPr>
        <p:txBody>
          <a:bodyPr/>
          <a:lstStyle>
            <a:lvl1pPr>
              <a:defRPr/>
            </a:lvl1pPr>
          </a:lstStyle>
          <a:p>
            <a:pPr>
              <a:defRPr/>
            </a:pPr>
            <a:fld id="{BA16C1F1-4BA9-4905-99D2-EB54E4A521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p:cNvPicPr>
            <a:picLocks noChangeAspect="1" noChangeArrowheads="1"/>
          </p:cNvPicPr>
          <p:nvPr/>
        </p:nvPicPr>
        <p:blipFill>
          <a:blip r:embed="rId14" cstate="print"/>
          <a:srcRect t="26190" b="52380"/>
          <a:stretch>
            <a:fillRect/>
          </a:stretch>
        </p:blipFill>
        <p:spPr bwMode="gray">
          <a:xfrm>
            <a:off x="0" y="0"/>
            <a:ext cx="9145588" cy="685800"/>
          </a:xfrm>
          <a:prstGeom prst="rect">
            <a:avLst/>
          </a:prstGeom>
          <a:noFill/>
          <a:ln w="9525">
            <a:noFill/>
            <a:miter lim="800000"/>
            <a:headEnd/>
            <a:tailEnd/>
          </a:ln>
        </p:spPr>
      </p:pic>
      <p:sp>
        <p:nvSpPr>
          <p:cNvPr id="1035" name="Rectangle 11"/>
          <p:cNvSpPr>
            <a:spLocks noChangeArrowheads="1"/>
          </p:cNvSpPr>
          <p:nvPr/>
        </p:nvSpPr>
        <p:spPr bwMode="gray">
          <a:xfrm>
            <a:off x="0" y="684213"/>
            <a:ext cx="9144000" cy="109537"/>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1028" name="Rectangle 3"/>
          <p:cNvSpPr>
            <a:spLocks noGrp="1" noChangeArrowheads="1"/>
          </p:cNvSpPr>
          <p:nvPr>
            <p:ph type="body" idx="1"/>
          </p:nvPr>
        </p:nvSpPr>
        <p:spPr bwMode="auto">
          <a:xfrm>
            <a:off x="457200" y="1676400"/>
            <a:ext cx="82296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5257800" y="6426200"/>
            <a:ext cx="1371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8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685800" y="6426200"/>
            <a:ext cx="45720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800">
                <a:latin typeface="Arial" charset="0"/>
              </a:defRPr>
            </a:lvl1pPr>
          </a:lstStyle>
          <a:p>
            <a:pPr>
              <a:defRPr/>
            </a:pPr>
            <a:r>
              <a:rPr lang="en-US"/>
              <a:t>Visit www.iChapters.com to buy the way you want and save!</a:t>
            </a:r>
          </a:p>
        </p:txBody>
      </p:sp>
      <p:sp>
        <p:nvSpPr>
          <p:cNvPr id="1030" name="Rectangle 6"/>
          <p:cNvSpPr>
            <a:spLocks noGrp="1" noChangeArrowheads="1"/>
          </p:cNvSpPr>
          <p:nvPr>
            <p:ph type="sldNum" sz="quarter" idx="4"/>
          </p:nvPr>
        </p:nvSpPr>
        <p:spPr bwMode="auto">
          <a:xfrm>
            <a:off x="457200" y="6426200"/>
            <a:ext cx="228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800">
                <a:latin typeface="Arial" charset="0"/>
              </a:defRPr>
            </a:lvl1pPr>
          </a:lstStyle>
          <a:p>
            <a:pPr>
              <a:defRPr/>
            </a:pPr>
            <a:fld id="{879357A1-CBF6-48F2-8AB5-59B4796ED97E}" type="slidenum">
              <a:rPr lang="en-US"/>
              <a:pPr>
                <a:defRPr/>
              </a:pPr>
              <a:t>‹#›</a:t>
            </a:fld>
            <a:endParaRPr lang="en-US"/>
          </a:p>
        </p:txBody>
      </p:sp>
      <p:sp>
        <p:nvSpPr>
          <p:cNvPr id="1032" name="Rectangle 2"/>
          <p:cNvSpPr>
            <a:spLocks noGrp="1" noChangeArrowheads="1"/>
          </p:cNvSpPr>
          <p:nvPr>
            <p:ph type="title"/>
          </p:nvPr>
        </p:nvSpPr>
        <p:spPr bwMode="gray">
          <a:xfrm>
            <a:off x="457200" y="912813"/>
            <a:ext cx="8229600" cy="685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42" name="Rectangle 18"/>
          <p:cNvSpPr>
            <a:spLocks noChangeArrowheads="1"/>
          </p:cNvSpPr>
          <p:nvPr/>
        </p:nvSpPr>
        <p:spPr bwMode="gray">
          <a:xfrm>
            <a:off x="0" y="6721475"/>
            <a:ext cx="9144000" cy="136525"/>
          </a:xfrm>
          <a:prstGeom prst="rect">
            <a:avLst/>
          </a:prstGeom>
          <a:solidFill>
            <a:schemeClr val="accent1"/>
          </a:solidFill>
          <a:ln w="9525">
            <a:noFill/>
            <a:miter lim="800000"/>
            <a:headEnd/>
            <a:tailEnd/>
          </a:ln>
          <a:effectLst/>
        </p:spPr>
        <p:txBody>
          <a:bodyPr wrap="none" anchor="ctr"/>
          <a:lstStyle/>
          <a:p>
            <a:pPr>
              <a:defRPr/>
            </a:pPr>
            <a:endParaRPr lang="en-US"/>
          </a:p>
        </p:txBody>
      </p:sp>
      <p:pic>
        <p:nvPicPr>
          <p:cNvPr id="1034" name="Picture 29" descr="CL_Logo_RGB_PNG"/>
          <p:cNvPicPr preferRelativeResize="0">
            <a:picLocks noChangeAspect="1" noChangeArrowheads="1"/>
          </p:cNvPicPr>
          <p:nvPr/>
        </p:nvPicPr>
        <p:blipFill>
          <a:blip r:embed="rId15" cstate="print"/>
          <a:srcRect/>
          <a:stretch>
            <a:fillRect/>
          </a:stretch>
        </p:blipFill>
        <p:spPr bwMode="auto">
          <a:xfrm>
            <a:off x="7289800" y="6035675"/>
            <a:ext cx="1544638" cy="676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rtl="0" eaLnBrk="0" fontAlgn="base" hangingPunct="0">
        <a:lnSpc>
          <a:spcPts val="2400"/>
        </a:lnSpc>
        <a:spcBef>
          <a:spcPct val="0"/>
        </a:spcBef>
        <a:spcAft>
          <a:spcPct val="0"/>
        </a:spcAft>
        <a:defRPr sz="2200">
          <a:solidFill>
            <a:schemeClr val="accent1"/>
          </a:solidFill>
          <a:latin typeface="+mj-lt"/>
          <a:ea typeface="+mj-ea"/>
          <a:cs typeface="+mj-cs"/>
        </a:defRPr>
      </a:lvl1pPr>
      <a:lvl2pPr algn="l" rtl="0" eaLnBrk="0" fontAlgn="base" hangingPunct="0">
        <a:lnSpc>
          <a:spcPts val="2400"/>
        </a:lnSpc>
        <a:spcBef>
          <a:spcPct val="0"/>
        </a:spcBef>
        <a:spcAft>
          <a:spcPct val="0"/>
        </a:spcAft>
        <a:defRPr sz="2200">
          <a:solidFill>
            <a:schemeClr val="accent1"/>
          </a:solidFill>
          <a:latin typeface="Arial" charset="0"/>
        </a:defRPr>
      </a:lvl2pPr>
      <a:lvl3pPr algn="l" rtl="0" eaLnBrk="0" fontAlgn="base" hangingPunct="0">
        <a:lnSpc>
          <a:spcPts val="2400"/>
        </a:lnSpc>
        <a:spcBef>
          <a:spcPct val="0"/>
        </a:spcBef>
        <a:spcAft>
          <a:spcPct val="0"/>
        </a:spcAft>
        <a:defRPr sz="2200">
          <a:solidFill>
            <a:schemeClr val="accent1"/>
          </a:solidFill>
          <a:latin typeface="Arial" charset="0"/>
        </a:defRPr>
      </a:lvl3pPr>
      <a:lvl4pPr algn="l" rtl="0" eaLnBrk="0" fontAlgn="base" hangingPunct="0">
        <a:lnSpc>
          <a:spcPts val="2400"/>
        </a:lnSpc>
        <a:spcBef>
          <a:spcPct val="0"/>
        </a:spcBef>
        <a:spcAft>
          <a:spcPct val="0"/>
        </a:spcAft>
        <a:defRPr sz="2200">
          <a:solidFill>
            <a:schemeClr val="accent1"/>
          </a:solidFill>
          <a:latin typeface="Arial" charset="0"/>
        </a:defRPr>
      </a:lvl4pPr>
      <a:lvl5pPr algn="l" rtl="0" eaLnBrk="0" fontAlgn="base" hangingPunct="0">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marL="342900" indent="-342900" algn="l" rtl="0" eaLnBrk="0" fontAlgn="base" hangingPunct="0">
        <a:lnSpc>
          <a:spcPts val="2200"/>
        </a:lnSpc>
        <a:spcBef>
          <a:spcPct val="50000"/>
        </a:spcBef>
        <a:spcAft>
          <a:spcPct val="0"/>
        </a:spcAft>
        <a:defRPr>
          <a:solidFill>
            <a:schemeClr val="tx1"/>
          </a:solidFill>
          <a:latin typeface="+mn-lt"/>
          <a:ea typeface="+mn-ea"/>
          <a:cs typeface="+mn-cs"/>
        </a:defRPr>
      </a:lvl1pPr>
      <a:lvl2pPr marL="228600" indent="-227013" algn="l" rtl="0" eaLnBrk="0" fontAlgn="base" hangingPunct="0">
        <a:lnSpc>
          <a:spcPts val="2200"/>
        </a:lnSpc>
        <a:spcBef>
          <a:spcPct val="50000"/>
        </a:spcBef>
        <a:spcAft>
          <a:spcPct val="0"/>
        </a:spcAft>
        <a:buClr>
          <a:schemeClr val="hlink"/>
        </a:buClr>
        <a:buFont typeface="Wingdings" pitchFamily="2" charset="2"/>
        <a:buChar char="§"/>
        <a:defRPr>
          <a:solidFill>
            <a:schemeClr val="tx1"/>
          </a:solidFill>
          <a:latin typeface="+mn-lt"/>
        </a:defRPr>
      </a:lvl2pPr>
      <a:lvl3pPr marL="449263" indent="-219075" algn="l" rtl="0" eaLnBrk="0" fontAlgn="base" hangingPunct="0">
        <a:lnSpc>
          <a:spcPts val="1800"/>
        </a:lnSpc>
        <a:spcBef>
          <a:spcPct val="50000"/>
        </a:spcBef>
        <a:spcAft>
          <a:spcPct val="0"/>
        </a:spcAft>
        <a:buClr>
          <a:schemeClr val="hlink"/>
        </a:buClr>
        <a:buChar char="–"/>
        <a:defRPr sz="1600">
          <a:solidFill>
            <a:schemeClr val="tx1"/>
          </a:solidFill>
          <a:latin typeface="+mn-lt"/>
        </a:defRPr>
      </a:lvl3pPr>
      <a:lvl4pPr marL="682625" indent="-231775" algn="l" rtl="0" eaLnBrk="0" fontAlgn="base" hangingPunct="0">
        <a:lnSpc>
          <a:spcPts val="1800"/>
        </a:lnSpc>
        <a:spcBef>
          <a:spcPct val="50000"/>
        </a:spcBef>
        <a:spcAft>
          <a:spcPct val="0"/>
        </a:spcAft>
        <a:buClr>
          <a:schemeClr val="hlink"/>
        </a:buClr>
        <a:buChar char="–"/>
        <a:defRPr sz="1600">
          <a:solidFill>
            <a:schemeClr val="tx1"/>
          </a:solidFill>
          <a:latin typeface="+mn-lt"/>
        </a:defRPr>
      </a:lvl4pPr>
      <a:lvl5pPr marL="915988" indent="-231775" algn="l" rtl="0" eaLnBrk="0" fontAlgn="base" hangingPunct="0">
        <a:lnSpc>
          <a:spcPts val="1600"/>
        </a:lnSpc>
        <a:spcBef>
          <a:spcPct val="50000"/>
        </a:spcBef>
        <a:spcAft>
          <a:spcPct val="0"/>
        </a:spcAft>
        <a:buClr>
          <a:schemeClr val="hlink"/>
        </a:buClr>
        <a:buChar char="–"/>
        <a:defRPr sz="1400">
          <a:solidFill>
            <a:schemeClr val="tx1"/>
          </a:solidFill>
          <a:latin typeface="+mn-lt"/>
        </a:defRPr>
      </a:lvl5pPr>
      <a:lvl6pPr marL="1373188" indent="-231775" algn="l" rtl="0" fontAlgn="base">
        <a:lnSpc>
          <a:spcPts val="1600"/>
        </a:lnSpc>
        <a:spcBef>
          <a:spcPct val="50000"/>
        </a:spcBef>
        <a:spcAft>
          <a:spcPct val="0"/>
        </a:spcAft>
        <a:buClr>
          <a:schemeClr val="hlink"/>
        </a:buClr>
        <a:buChar char="–"/>
        <a:defRPr sz="1400">
          <a:solidFill>
            <a:schemeClr val="tx1"/>
          </a:solidFill>
          <a:latin typeface="+mn-lt"/>
        </a:defRPr>
      </a:lvl6pPr>
      <a:lvl7pPr marL="1830388" indent="-231775" algn="l" rtl="0" fontAlgn="base">
        <a:lnSpc>
          <a:spcPts val="1600"/>
        </a:lnSpc>
        <a:spcBef>
          <a:spcPct val="50000"/>
        </a:spcBef>
        <a:spcAft>
          <a:spcPct val="0"/>
        </a:spcAft>
        <a:buClr>
          <a:schemeClr val="hlink"/>
        </a:buClr>
        <a:buChar char="–"/>
        <a:defRPr sz="1400">
          <a:solidFill>
            <a:schemeClr val="tx1"/>
          </a:solidFill>
          <a:latin typeface="+mn-lt"/>
        </a:defRPr>
      </a:lvl7pPr>
      <a:lvl8pPr marL="2287588" indent="-231775" algn="l" rtl="0" fontAlgn="base">
        <a:lnSpc>
          <a:spcPts val="1600"/>
        </a:lnSpc>
        <a:spcBef>
          <a:spcPct val="50000"/>
        </a:spcBef>
        <a:spcAft>
          <a:spcPct val="0"/>
        </a:spcAft>
        <a:buClr>
          <a:schemeClr val="hlink"/>
        </a:buClr>
        <a:buChar char="–"/>
        <a:defRPr sz="1400">
          <a:solidFill>
            <a:schemeClr val="tx1"/>
          </a:solidFill>
          <a:latin typeface="+mn-lt"/>
        </a:defRPr>
      </a:lvl8pPr>
      <a:lvl9pPr marL="2744788" indent="-231775" algn="l" rtl="0" fontAlgn="base">
        <a:lnSpc>
          <a:spcPts val="1600"/>
        </a:lnSpc>
        <a:spcBef>
          <a:spcPct val="50000"/>
        </a:spcBef>
        <a:spcAft>
          <a:spcPct val="0"/>
        </a:spcAft>
        <a:buClr>
          <a:schemeClr val="hlink"/>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webassign.net/user_support/student/" TargetMode="External"/><Relationship Id="rId2" Type="http://schemas.openxmlformats.org/officeDocument/2006/relationships/hyperlink" Target="mailto:student_help@webassign.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webassign.net/login.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04800" y="3276600"/>
            <a:ext cx="8229600" cy="762000"/>
          </a:xfrm>
        </p:spPr>
        <p:txBody>
          <a:bodyPr/>
          <a:lstStyle/>
          <a:p>
            <a:pPr algn="ctr" eaLnBrk="1" hangingPunct="1"/>
            <a:r>
              <a:rPr lang="en-US" smtClean="0"/>
              <a:t>Logging in to Enhanced WebAssign</a:t>
            </a:r>
            <a:endParaRPr lang="en-US" u="sng" smtClean="0">
              <a:solidFill>
                <a:srgbClr val="FF0000"/>
              </a:solidFill>
            </a:endParaRPr>
          </a:p>
        </p:txBody>
      </p:sp>
      <p:sp>
        <p:nvSpPr>
          <p:cNvPr id="3075" name="Text Box 6"/>
          <p:cNvSpPr txBox="1">
            <a:spLocks noChangeArrowheads="1"/>
          </p:cNvSpPr>
          <p:nvPr/>
        </p:nvSpPr>
        <p:spPr bwMode="auto">
          <a:xfrm>
            <a:off x="228600" y="152400"/>
            <a:ext cx="5791200" cy="366713"/>
          </a:xfrm>
          <a:prstGeom prst="rect">
            <a:avLst/>
          </a:prstGeom>
          <a:noFill/>
          <a:ln w="9525">
            <a:noFill/>
            <a:miter lim="800000"/>
            <a:headEnd/>
            <a:tailEnd/>
          </a:ln>
        </p:spPr>
        <p:txBody>
          <a:bodyPr>
            <a:spAutoFit/>
          </a:bodyPr>
          <a:lstStyle/>
          <a:p>
            <a:pPr>
              <a:spcBef>
                <a:spcPct val="50000"/>
              </a:spcBef>
            </a:pPr>
            <a:r>
              <a:rPr lang="en-US" i="1"/>
              <a:t>Use Your Required Materials and Own Your Grade</a:t>
            </a:r>
          </a:p>
        </p:txBody>
      </p:sp>
      <p:pic>
        <p:nvPicPr>
          <p:cNvPr id="3076" name="Picture 3" descr="EWA Logo.jpg"/>
          <p:cNvPicPr>
            <a:picLocks noChangeAspect="1"/>
          </p:cNvPicPr>
          <p:nvPr/>
        </p:nvPicPr>
        <p:blipFill>
          <a:blip r:embed="rId2" cstate="print"/>
          <a:srcRect/>
          <a:stretch>
            <a:fillRect/>
          </a:stretch>
        </p:blipFill>
        <p:spPr bwMode="auto">
          <a:xfrm>
            <a:off x="381000" y="5257800"/>
            <a:ext cx="2781300"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0"/>
            <a:ext cx="8458200" cy="914400"/>
          </a:xfrm>
        </p:spPr>
        <p:txBody>
          <a:bodyPr/>
          <a:lstStyle/>
          <a:p>
            <a:r>
              <a:rPr lang="en-US" sz="3600" smtClean="0">
                <a:latin typeface="Calibri" pitchFamily="34" charset="0"/>
              </a:rPr>
              <a:t>Your Home Page</a:t>
            </a:r>
          </a:p>
        </p:txBody>
      </p:sp>
      <p:sp>
        <p:nvSpPr>
          <p:cNvPr id="13315" name="Slide Number Placeholder 3"/>
          <p:cNvSpPr>
            <a:spLocks noGrp="1"/>
          </p:cNvSpPr>
          <p:nvPr>
            <p:ph type="sldNum" sz="quarter" idx="12"/>
          </p:nvPr>
        </p:nvSpPr>
        <p:spPr>
          <a:noFill/>
        </p:spPr>
        <p:txBody>
          <a:bodyPr/>
          <a:lstStyle/>
          <a:p>
            <a:fld id="{353F6BDC-9931-4C63-B8D9-9A1F077DAD55}" type="slidenum">
              <a:rPr lang="en-US" smtClean="0"/>
              <a:pPr/>
              <a:t>10</a:t>
            </a:fld>
            <a:endParaRPr lang="en-US" smtClean="0"/>
          </a:p>
        </p:txBody>
      </p:sp>
      <p:pic>
        <p:nvPicPr>
          <p:cNvPr id="13316" name="Picture 2"/>
          <p:cNvPicPr>
            <a:picLocks noChangeAspect="1" noChangeArrowheads="1"/>
          </p:cNvPicPr>
          <p:nvPr/>
        </p:nvPicPr>
        <p:blipFill>
          <a:blip r:embed="rId3" cstate="print"/>
          <a:srcRect/>
          <a:stretch>
            <a:fillRect/>
          </a:stretch>
        </p:blipFill>
        <p:spPr bwMode="auto">
          <a:xfrm>
            <a:off x="228600" y="914400"/>
            <a:ext cx="8653463" cy="42672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0"/>
            <a:ext cx="8382000" cy="762000"/>
          </a:xfrm>
        </p:spPr>
        <p:txBody>
          <a:bodyPr/>
          <a:lstStyle/>
          <a:p>
            <a:r>
              <a:rPr lang="en-US" sz="3600" smtClean="0">
                <a:latin typeface="Calibri" pitchFamily="34" charset="0"/>
              </a:rPr>
              <a:t>Homework Assignments</a:t>
            </a:r>
          </a:p>
        </p:txBody>
      </p:sp>
      <p:sp>
        <p:nvSpPr>
          <p:cNvPr id="14339" name="Content Placeholder 2"/>
          <p:cNvSpPr>
            <a:spLocks noGrp="1"/>
          </p:cNvSpPr>
          <p:nvPr>
            <p:ph idx="1"/>
          </p:nvPr>
        </p:nvSpPr>
        <p:spPr/>
        <p:txBody>
          <a:bodyPr/>
          <a:lstStyle/>
          <a:p>
            <a:endParaRPr lang="en-US" smtClean="0"/>
          </a:p>
        </p:txBody>
      </p:sp>
      <p:sp>
        <p:nvSpPr>
          <p:cNvPr id="14340" name="Slide Number Placeholder 3"/>
          <p:cNvSpPr>
            <a:spLocks noGrp="1"/>
          </p:cNvSpPr>
          <p:nvPr>
            <p:ph type="sldNum" sz="quarter" idx="12"/>
          </p:nvPr>
        </p:nvSpPr>
        <p:spPr>
          <a:noFill/>
        </p:spPr>
        <p:txBody>
          <a:bodyPr/>
          <a:lstStyle/>
          <a:p>
            <a:fld id="{176166A3-553A-42BB-B700-E3A25ED2E2B9}" type="slidenum">
              <a:rPr lang="en-US" smtClean="0"/>
              <a:pPr/>
              <a:t>11</a:t>
            </a:fld>
            <a:endParaRPr lang="en-US" smtClean="0"/>
          </a:p>
        </p:txBody>
      </p:sp>
      <p:pic>
        <p:nvPicPr>
          <p:cNvPr id="14341" name="Picture 2"/>
          <p:cNvPicPr>
            <a:picLocks noChangeAspect="1" noChangeArrowheads="1"/>
          </p:cNvPicPr>
          <p:nvPr/>
        </p:nvPicPr>
        <p:blipFill>
          <a:blip r:embed="rId3" cstate="print"/>
          <a:srcRect r="25566"/>
          <a:stretch>
            <a:fillRect/>
          </a:stretch>
        </p:blipFill>
        <p:spPr bwMode="auto">
          <a:xfrm>
            <a:off x="0" y="790575"/>
            <a:ext cx="8763000" cy="606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0"/>
            <a:ext cx="8305800" cy="914400"/>
          </a:xfrm>
        </p:spPr>
        <p:txBody>
          <a:bodyPr/>
          <a:lstStyle/>
          <a:p>
            <a:r>
              <a:rPr lang="en-US" sz="3600" smtClean="0"/>
              <a:t>MathPad, Phys Pad, CalcPad</a:t>
            </a:r>
          </a:p>
        </p:txBody>
      </p:sp>
      <p:sp>
        <p:nvSpPr>
          <p:cNvPr id="15363" name="Content Placeholder 2"/>
          <p:cNvSpPr>
            <a:spLocks noGrp="1"/>
          </p:cNvSpPr>
          <p:nvPr>
            <p:ph idx="1"/>
          </p:nvPr>
        </p:nvSpPr>
        <p:spPr>
          <a:xfrm>
            <a:off x="457200" y="1066800"/>
            <a:ext cx="8229600" cy="4114800"/>
          </a:xfrm>
        </p:spPr>
        <p:txBody>
          <a:bodyPr/>
          <a:lstStyle/>
          <a:p>
            <a:pPr>
              <a:buFontTx/>
              <a:buChar char="•"/>
            </a:pPr>
            <a:r>
              <a:rPr lang="en-US" sz="2800" smtClean="0">
                <a:latin typeface="Calibri" pitchFamily="34" charset="0"/>
              </a:rPr>
              <a:t>EWA includes entry palettes to allow you to easily enter the appropriate notation (when required) to submit your answers.</a:t>
            </a:r>
          </a:p>
        </p:txBody>
      </p:sp>
      <p:sp>
        <p:nvSpPr>
          <p:cNvPr id="15364" name="Slide Number Placeholder 3"/>
          <p:cNvSpPr>
            <a:spLocks noGrp="1"/>
          </p:cNvSpPr>
          <p:nvPr>
            <p:ph type="sldNum" sz="quarter" idx="12"/>
          </p:nvPr>
        </p:nvSpPr>
        <p:spPr>
          <a:noFill/>
        </p:spPr>
        <p:txBody>
          <a:bodyPr/>
          <a:lstStyle/>
          <a:p>
            <a:fld id="{E1B0DFAC-D4CF-4CAE-B2A6-B0BA24850F07}" type="slidenum">
              <a:rPr lang="en-US" smtClean="0"/>
              <a:pPr/>
              <a:t>12</a:t>
            </a:fld>
            <a:endParaRPr lang="en-US" smtClean="0"/>
          </a:p>
        </p:txBody>
      </p:sp>
      <p:pic>
        <p:nvPicPr>
          <p:cNvPr id="15365" name="Picture 2"/>
          <p:cNvPicPr>
            <a:picLocks noChangeAspect="1" noChangeArrowheads="1"/>
          </p:cNvPicPr>
          <p:nvPr/>
        </p:nvPicPr>
        <p:blipFill>
          <a:blip r:embed="rId3" cstate="print"/>
          <a:srcRect/>
          <a:stretch>
            <a:fillRect/>
          </a:stretch>
        </p:blipFill>
        <p:spPr bwMode="auto">
          <a:xfrm>
            <a:off x="304800" y="2133600"/>
            <a:ext cx="8183563"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0"/>
            <a:ext cx="8382000" cy="838200"/>
          </a:xfrm>
        </p:spPr>
        <p:txBody>
          <a:bodyPr/>
          <a:lstStyle/>
          <a:p>
            <a:r>
              <a:rPr lang="en-US" sz="3600" smtClean="0">
                <a:latin typeface="Calibri" pitchFamily="34" charset="0"/>
              </a:rPr>
              <a:t>Integrated eBook</a:t>
            </a:r>
          </a:p>
        </p:txBody>
      </p:sp>
      <p:sp>
        <p:nvSpPr>
          <p:cNvPr id="16387" name="Slide Number Placeholder 3"/>
          <p:cNvSpPr>
            <a:spLocks noGrp="1"/>
          </p:cNvSpPr>
          <p:nvPr>
            <p:ph type="sldNum" sz="quarter" idx="12"/>
          </p:nvPr>
        </p:nvSpPr>
        <p:spPr>
          <a:noFill/>
        </p:spPr>
        <p:txBody>
          <a:bodyPr/>
          <a:lstStyle/>
          <a:p>
            <a:fld id="{B0FBCD1B-F7CB-4BE2-8C10-21776BF097EC}" type="slidenum">
              <a:rPr lang="en-US" smtClean="0"/>
              <a:pPr/>
              <a:t>13</a:t>
            </a:fld>
            <a:endParaRPr lang="en-US" smtClean="0"/>
          </a:p>
        </p:txBody>
      </p:sp>
      <p:pic>
        <p:nvPicPr>
          <p:cNvPr id="16388" name="Picture 2"/>
          <p:cNvPicPr>
            <a:picLocks noChangeAspect="1" noChangeArrowheads="1"/>
          </p:cNvPicPr>
          <p:nvPr/>
        </p:nvPicPr>
        <p:blipFill>
          <a:blip r:embed="rId3" cstate="print"/>
          <a:srcRect/>
          <a:stretch>
            <a:fillRect/>
          </a:stretch>
        </p:blipFill>
        <p:spPr bwMode="auto">
          <a:xfrm>
            <a:off x="457200" y="990600"/>
            <a:ext cx="6792913"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descr="reset_password_small"/>
          <p:cNvPicPr>
            <a:picLocks noChangeAspect="1" noChangeArrowheads="1"/>
          </p:cNvPicPr>
          <p:nvPr/>
        </p:nvPicPr>
        <p:blipFill>
          <a:blip r:embed="rId3" cstate="print"/>
          <a:srcRect/>
          <a:stretch>
            <a:fillRect/>
          </a:stretch>
        </p:blipFill>
        <p:spPr bwMode="auto">
          <a:xfrm>
            <a:off x="1066800" y="3581400"/>
            <a:ext cx="5257800" cy="2794000"/>
          </a:xfrm>
          <a:prstGeom prst="rect">
            <a:avLst/>
          </a:prstGeom>
          <a:noFill/>
          <a:ln w="9525">
            <a:noFill/>
            <a:miter lim="800000"/>
            <a:headEnd/>
            <a:tailEnd/>
          </a:ln>
        </p:spPr>
      </p:pic>
      <p:sp>
        <p:nvSpPr>
          <p:cNvPr id="17411" name="Rectangle 1"/>
          <p:cNvSpPr>
            <a:spLocks noGrp="1" noChangeArrowheads="1"/>
          </p:cNvSpPr>
          <p:nvPr>
            <p:ph type="title" idx="4294967295"/>
          </p:nvPr>
        </p:nvSpPr>
        <p:spPr>
          <a:xfrm>
            <a:off x="304800" y="0"/>
            <a:ext cx="8005763" cy="838200"/>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latin typeface="Calibri" pitchFamily="34" charset="0"/>
              </a:rPr>
              <a:t>Resetting Your Password</a:t>
            </a:r>
          </a:p>
        </p:txBody>
      </p:sp>
      <p:sp>
        <p:nvSpPr>
          <p:cNvPr id="15362" name="Rectangle 2"/>
          <p:cNvSpPr>
            <a:spLocks noChangeArrowheads="1"/>
          </p:cNvSpPr>
          <p:nvPr/>
        </p:nvSpPr>
        <p:spPr bwMode="auto">
          <a:xfrm>
            <a:off x="381000" y="838200"/>
            <a:ext cx="8458200" cy="5029200"/>
          </a:xfrm>
          <a:prstGeom prst="rect">
            <a:avLst/>
          </a:prstGeom>
          <a:noFill/>
          <a:ln w="9525">
            <a:noFill/>
            <a:miter lim="800000"/>
            <a:headEnd/>
            <a:tailEnd/>
          </a:ln>
        </p:spPr>
        <p:txBody>
          <a:bodyPr lIns="90000" tIns="46800" rIns="90000" bIns="46800"/>
          <a:lstStyle/>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Log in, then click </a:t>
            </a:r>
            <a:r>
              <a:rPr lang="en-US" sz="2400" b="1" dirty="0">
                <a:effectLst>
                  <a:outerShdw blurRad="38100" dist="38100" dir="2700000" algn="tl">
                    <a:srgbClr val="C0C0C0"/>
                  </a:outerShdw>
                </a:effectLst>
                <a:latin typeface="Calibri" pitchFamily="34" charset="0"/>
              </a:rPr>
              <a:t>My Options</a:t>
            </a:r>
            <a:r>
              <a:rPr lang="en-US" sz="2400" dirty="0">
                <a:effectLst>
                  <a:outerShdw blurRad="38100" dist="38100" dir="2700000" algn="tl">
                    <a:srgbClr val="C0C0C0"/>
                  </a:outerShdw>
                </a:effectLst>
                <a:latin typeface="Calibri" pitchFamily="34" charset="0"/>
              </a:rPr>
              <a:t> in the upper right corner. </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Enter an email address if none is listed.</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In </a:t>
            </a:r>
            <a:r>
              <a:rPr lang="en-US" sz="2400" b="1" dirty="0">
                <a:effectLst>
                  <a:outerShdw blurRad="38100" dist="38100" dir="2700000" algn="tl">
                    <a:srgbClr val="C0C0C0"/>
                  </a:outerShdw>
                </a:effectLst>
                <a:latin typeface="Calibri" pitchFamily="34" charset="0"/>
              </a:rPr>
              <a:t>Change Password</a:t>
            </a:r>
            <a:r>
              <a:rPr lang="en-US" sz="2400" dirty="0">
                <a:effectLst>
                  <a:outerShdw blurRad="38100" dist="38100" dir="2700000" algn="tl">
                    <a:srgbClr val="C0C0C0"/>
                  </a:outerShdw>
                </a:effectLst>
                <a:latin typeface="Calibri" pitchFamily="34" charset="0"/>
              </a:rPr>
              <a:t>, enter your new password, then re-enter your new password for confirmation.</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Enter your current password in the lower left corner.</a:t>
            </a:r>
          </a:p>
          <a:p>
            <a:pPr marL="742950" lvl="1" indent="-285750" eaLnBrk="1" hangingPunct="1">
              <a:spcBef>
                <a:spcPts val="5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Click </a:t>
            </a:r>
            <a:r>
              <a:rPr lang="en-US" sz="2400" b="1" dirty="0">
                <a:effectLst>
                  <a:outerShdw blurRad="38100" dist="38100" dir="2700000" algn="tl">
                    <a:srgbClr val="C0C0C0"/>
                  </a:outerShdw>
                </a:effectLst>
                <a:latin typeface="Calibri" pitchFamily="34" charset="0"/>
              </a:rPr>
              <a:t>Save</a:t>
            </a:r>
            <a:r>
              <a:rPr lang="en-US" sz="2400" dirty="0">
                <a:effectLst>
                  <a:outerShdw blurRad="38100" dist="38100" dir="2700000" algn="tl">
                    <a:srgbClr val="C0C0C0"/>
                  </a:outerShdw>
                </a:effectLst>
                <a:latin typeface="Calibri" pitchFamily="34" charset="0"/>
              </a:rPr>
              <a:t>.</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457200" y="0"/>
            <a:ext cx="7848600" cy="914400"/>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latin typeface="Calibri" pitchFamily="34" charset="0"/>
              </a:rPr>
              <a:t>What if I forget my password?</a:t>
            </a:r>
          </a:p>
        </p:txBody>
      </p:sp>
      <p:sp>
        <p:nvSpPr>
          <p:cNvPr id="10242" name="Rectangle 2"/>
          <p:cNvSpPr>
            <a:spLocks noChangeArrowheads="1"/>
          </p:cNvSpPr>
          <p:nvPr/>
        </p:nvSpPr>
        <p:spPr bwMode="auto">
          <a:xfrm>
            <a:off x="381000" y="914400"/>
            <a:ext cx="8458200" cy="5638800"/>
          </a:xfrm>
          <a:prstGeom prst="rect">
            <a:avLst/>
          </a:prstGeom>
          <a:noFill/>
          <a:ln w="9525">
            <a:noFill/>
            <a:miter lim="800000"/>
            <a:headEnd/>
            <a:tailEnd/>
          </a:ln>
        </p:spPr>
        <p:txBody>
          <a:bodyPr lIns="90000" tIns="46800" rIns="90000" bIns="46800"/>
          <a:lstStyle/>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Click </a:t>
            </a:r>
            <a:r>
              <a:rPr lang="en-US" sz="2800" b="1" dirty="0">
                <a:effectLst>
                  <a:outerShdw blurRad="38100" dist="38100" dir="2700000" algn="tl">
                    <a:srgbClr val="C0C0C0"/>
                  </a:outerShdw>
                </a:effectLst>
                <a:latin typeface="Calibri" pitchFamily="34" charset="0"/>
              </a:rPr>
              <a:t>Reset Password</a:t>
            </a:r>
            <a:r>
              <a:rPr lang="en-US" sz="2800" dirty="0">
                <a:effectLst>
                  <a:outerShdw blurRad="38100" dist="38100" dir="2700000" algn="tl">
                    <a:srgbClr val="C0C0C0"/>
                  </a:outerShdw>
                </a:effectLst>
                <a:latin typeface="Calibri" pitchFamily="34" charset="0"/>
              </a:rPr>
              <a:t> on the Login page.</a:t>
            </a: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8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400" dirty="0">
              <a:effectLst>
                <a:outerShdw blurRad="38100" dist="38100" dir="2700000" algn="tl">
                  <a:srgbClr val="C0C0C0"/>
                </a:outerShdw>
              </a:effectLst>
              <a:latin typeface="Calibri" pitchFamily="34" charset="0"/>
            </a:endParaRP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You will need your username, institution code and the email address for your account.</a:t>
            </a:r>
          </a:p>
          <a:p>
            <a:pPr marL="342900"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effectLst>
                  <a:outerShdw blurRad="38100" dist="38100" dir="2700000" algn="tl">
                    <a:srgbClr val="C0C0C0"/>
                  </a:outerShdw>
                </a:effectLst>
                <a:latin typeface="Calibri" pitchFamily="34" charset="0"/>
              </a:rPr>
              <a:t>Otherwise, your instructor is able to reset your password.</a:t>
            </a:r>
          </a:p>
        </p:txBody>
      </p:sp>
      <p:pic>
        <p:nvPicPr>
          <p:cNvPr id="18436" name="Picture 10" descr="wa_login"/>
          <p:cNvPicPr>
            <a:picLocks noChangeAspect="1" noChangeArrowheads="1"/>
          </p:cNvPicPr>
          <p:nvPr/>
        </p:nvPicPr>
        <p:blipFill>
          <a:blip r:embed="rId3" cstate="print"/>
          <a:srcRect/>
          <a:stretch>
            <a:fillRect/>
          </a:stretch>
        </p:blipFill>
        <p:spPr bwMode="auto">
          <a:xfrm>
            <a:off x="914400" y="1524000"/>
            <a:ext cx="7391400" cy="3074988"/>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457200" y="0"/>
            <a:ext cx="7924800" cy="914400"/>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latin typeface="Calibri" pitchFamily="34" charset="0"/>
              </a:rPr>
              <a:t>Student Guide</a:t>
            </a:r>
          </a:p>
        </p:txBody>
      </p:sp>
      <p:sp>
        <p:nvSpPr>
          <p:cNvPr id="11266" name="Rectangle 2"/>
          <p:cNvSpPr>
            <a:spLocks noChangeArrowheads="1"/>
          </p:cNvSpPr>
          <p:nvPr/>
        </p:nvSpPr>
        <p:spPr bwMode="auto">
          <a:xfrm>
            <a:off x="381000" y="914400"/>
            <a:ext cx="8458200" cy="5410200"/>
          </a:xfrm>
          <a:prstGeom prst="rect">
            <a:avLst/>
          </a:prstGeom>
          <a:noFill/>
          <a:ln w="9525">
            <a:noFill/>
            <a:miter lim="800000"/>
            <a:headEnd/>
            <a:tailEnd/>
          </a:ln>
        </p:spPr>
        <p:txBody>
          <a:bodyPr lIns="90000" tIns="46800" rIns="90000" bIns="46800"/>
          <a:lstStyle/>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Links to the WebAssign Student Guide are available on your Login page and after logging in. </a:t>
            </a:r>
          </a:p>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800" dirty="0">
                <a:effectLst>
                  <a:outerShdw blurRad="38100" dist="38100" dir="2700000" algn="tl">
                    <a:srgbClr val="C0C0C0"/>
                  </a:outerShdw>
                </a:effectLst>
                <a:latin typeface="Calibri" pitchFamily="34" charset="0"/>
              </a:rPr>
              <a:t> </a:t>
            </a:r>
          </a:p>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	The Student Guide explains:</a:t>
            </a:r>
          </a:p>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800" dirty="0">
                <a:effectLst>
                  <a:outerShdw blurRad="38100" dist="38100" dir="2700000" algn="tl">
                    <a:srgbClr val="C0C0C0"/>
                  </a:outerShdw>
                </a:effectLst>
                <a:latin typeface="Calibri" pitchFamily="34" charset="0"/>
              </a:rPr>
              <a:t> </a:t>
            </a: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How to access and open assignments.</a:t>
            </a:r>
            <a:endParaRPr lang="en-US" sz="800" dirty="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How to answer various types of questions.</a:t>
            </a:r>
            <a:endParaRPr lang="en-US" sz="800" dirty="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How to ask your teacher for help.</a:t>
            </a:r>
            <a:endParaRPr lang="en-US" sz="800" dirty="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How to view scores and grades.</a:t>
            </a:r>
            <a:endParaRPr lang="en-US" sz="800" dirty="0">
              <a:effectLst>
                <a:outerShdw blurRad="38100" dist="38100" dir="2700000" algn="tl">
                  <a:srgbClr val="C0C0C0"/>
                </a:outerShdw>
              </a:effectLst>
              <a:latin typeface="Calibri" pitchFamily="34" charset="0"/>
            </a:endParaRPr>
          </a:p>
          <a:p>
            <a:pPr marL="742950" lvl="1" indent="-285750" eaLnBrk="1" hangingPunct="1">
              <a:spcBef>
                <a:spcPts val="600"/>
              </a:spcBef>
              <a:buFontTx/>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How to find additional resources.</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457200" y="-304800"/>
            <a:ext cx="8234363" cy="1147763"/>
          </a:xfrm>
          <a:prstGeom prst="rect">
            <a:avLst/>
          </a:prstGeom>
          <a:noFill/>
          <a:ln w="9525">
            <a:noFill/>
            <a:miter lim="800000"/>
            <a:headEnd/>
            <a:tailEnd/>
          </a:ln>
        </p:spPr>
        <p:txBody>
          <a:bodyPr lIns="90000" tIns="46800" rIns="90000" bIns="46800" anchor="ctr"/>
          <a:lstStyle/>
          <a:p>
            <a:pPr algn="ct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latin typeface="Calibri" pitchFamily="34" charset="0"/>
              </a:rPr>
              <a:t>Need Help ?</a:t>
            </a:r>
          </a:p>
        </p:txBody>
      </p:sp>
      <p:sp>
        <p:nvSpPr>
          <p:cNvPr id="20483" name="Rectangle 2"/>
          <p:cNvSpPr>
            <a:spLocks noChangeArrowheads="1"/>
          </p:cNvSpPr>
          <p:nvPr/>
        </p:nvSpPr>
        <p:spPr bwMode="auto">
          <a:xfrm>
            <a:off x="457200" y="1219200"/>
            <a:ext cx="8234363" cy="4530725"/>
          </a:xfrm>
          <a:prstGeom prst="rect">
            <a:avLst/>
          </a:prstGeom>
          <a:noFill/>
          <a:ln w="9525">
            <a:noFill/>
            <a:miter lim="800000"/>
            <a:headEnd/>
            <a:tailEnd/>
          </a:ln>
        </p:spPr>
        <p:txBody>
          <a:bodyPr lIns="90000" tIns="46800" rIns="90000" bIns="46800"/>
          <a:lstStyle/>
          <a:p>
            <a:pPr marL="342900" indent="-342900" eaLnBrk="1" hangingPunct="1">
              <a:spcBef>
                <a:spcPct val="200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b="1">
                <a:latin typeface="Calibri" pitchFamily="34" charset="0"/>
              </a:rPr>
              <a:t>Phone support: (800) 955-8275, </a:t>
            </a:r>
            <a:r>
              <a:rPr lang="en-US" sz="3200">
                <a:latin typeface="Calibri" pitchFamily="34" charset="0"/>
              </a:rPr>
              <a:t>then press</a:t>
            </a:r>
            <a:r>
              <a:rPr lang="en-US" sz="3200" b="1">
                <a:latin typeface="Calibri" pitchFamily="34" charset="0"/>
              </a:rPr>
              <a:t> 1</a:t>
            </a:r>
          </a:p>
          <a:p>
            <a:pPr marL="342900" indent="-342900" eaLnBrk="1" hangingPunct="1">
              <a:spcBef>
                <a:spcPct val="200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3200" b="1">
              <a:latin typeface="Calibri" pitchFamily="34" charset="0"/>
            </a:endParaRPr>
          </a:p>
          <a:p>
            <a:pPr marL="342900" indent="-342900" eaLnBrk="1" hangingPunct="1">
              <a:spcBef>
                <a:spcPct val="200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b="1">
                <a:latin typeface="Calibri" pitchFamily="34" charset="0"/>
              </a:rPr>
              <a:t>E-mail support: </a:t>
            </a:r>
            <a:r>
              <a:rPr lang="en-US" sz="3200">
                <a:solidFill>
                  <a:srgbClr val="0000FF"/>
                </a:solidFill>
                <a:latin typeface="Calibri" pitchFamily="34" charset="0"/>
                <a:hlinkClick r:id="rId2"/>
              </a:rPr>
              <a:t>student_help@webassign.net</a:t>
            </a:r>
          </a:p>
          <a:p>
            <a:pPr marL="342900" indent="-342900" eaLnBrk="1" hangingPunct="1">
              <a:spcBef>
                <a:spcPct val="200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3200">
              <a:latin typeface="Calibri" pitchFamily="34" charset="0"/>
            </a:endParaRPr>
          </a:p>
          <a:p>
            <a:pPr marL="342900" indent="-342900" eaLnBrk="1" hangingPunct="1">
              <a:spcBef>
                <a:spcPct val="200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latin typeface="Calibri" pitchFamily="34" charset="0"/>
              </a:rPr>
              <a:t>See the WebAssign Support page at</a:t>
            </a:r>
          </a:p>
          <a:p>
            <a:pPr marL="342900" indent="-342900" eaLnBrk="1" hangingPunct="1">
              <a:spcBef>
                <a:spcPct val="200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latin typeface="Calibri" pitchFamily="34" charset="0"/>
                <a:hlinkClick r:id="rId3"/>
              </a:rPr>
              <a:t>www.webassign.net/user_support/student/</a:t>
            </a:r>
            <a:endParaRPr lang="en-US" sz="3200">
              <a:latin typeface="Calibri" pitchFamily="34" charset="0"/>
            </a:endParaRPr>
          </a:p>
          <a:p>
            <a:pPr marL="342900" indent="-342900" eaLnBrk="1" hangingPunct="1">
              <a:spcBef>
                <a:spcPct val="200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latin typeface="Calibri" pitchFamily="34" charset="0"/>
              </a:rPr>
              <a:t>for support hours.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smtClean="0"/>
              <a:t>Enhanced WebAssign</a:t>
            </a:r>
          </a:p>
        </p:txBody>
      </p:sp>
      <p:sp>
        <p:nvSpPr>
          <p:cNvPr id="4099" name="Content Placeholder 2"/>
          <p:cNvSpPr>
            <a:spLocks noGrp="1"/>
          </p:cNvSpPr>
          <p:nvPr>
            <p:ph idx="1"/>
          </p:nvPr>
        </p:nvSpPr>
        <p:spPr>
          <a:xfrm>
            <a:off x="381000" y="1981200"/>
            <a:ext cx="8458200" cy="4114800"/>
          </a:xfrm>
        </p:spPr>
        <p:txBody>
          <a:bodyPr/>
          <a:lstStyle/>
          <a:p>
            <a:pPr>
              <a:buFontTx/>
              <a:buChar char="•"/>
            </a:pPr>
            <a:r>
              <a:rPr lang="en-US" sz="2800" smtClean="0">
                <a:latin typeface="Calibri" pitchFamily="34" charset="0"/>
              </a:rPr>
              <a:t>Allows you to complete required online homework assignments.</a:t>
            </a:r>
          </a:p>
          <a:p>
            <a:pPr>
              <a:buFontTx/>
              <a:buChar char="•"/>
            </a:pPr>
            <a:r>
              <a:rPr lang="en-US" sz="2800" smtClean="0">
                <a:latin typeface="Calibri" pitchFamily="34" charset="0"/>
              </a:rPr>
              <a:t>Provides you with immediate feedback.</a:t>
            </a:r>
          </a:p>
          <a:p>
            <a:pPr>
              <a:buFontTx/>
              <a:buChar char="•"/>
            </a:pPr>
            <a:r>
              <a:rPr lang="en-US" sz="2800" smtClean="0">
                <a:latin typeface="Calibri" pitchFamily="34" charset="0"/>
              </a:rPr>
              <a:t>Helps you stay on track with the course.</a:t>
            </a:r>
          </a:p>
          <a:p>
            <a:pPr>
              <a:buFontTx/>
              <a:buChar char="•"/>
            </a:pPr>
            <a:r>
              <a:rPr lang="en-US" sz="2800" smtClean="0">
                <a:latin typeface="Calibri" pitchFamily="34" charset="0"/>
              </a:rPr>
              <a:t>Includes rich, tutorial content to aid in concept mastery.</a:t>
            </a:r>
          </a:p>
          <a:p>
            <a:pPr>
              <a:buFontTx/>
              <a:buChar char="•"/>
            </a:pPr>
            <a:r>
              <a:rPr lang="en-US" sz="2800" smtClean="0">
                <a:latin typeface="Calibri" pitchFamily="34" charset="0"/>
              </a:rPr>
              <a:t>Provides access to a digital version of your textbook (or relevant textbook passages).</a:t>
            </a:r>
          </a:p>
          <a:p>
            <a:pPr>
              <a:buFontTx/>
              <a:buChar char="•"/>
            </a:pPr>
            <a:r>
              <a:rPr lang="en-US" sz="2800" smtClean="0">
                <a:latin typeface="Calibri" pitchFamily="34" charset="0"/>
              </a:rPr>
              <a:t>Will help you to succeed in this course.</a:t>
            </a:r>
          </a:p>
          <a:p>
            <a:pPr>
              <a:buFontTx/>
              <a:buChar char="•"/>
            </a:pPr>
            <a:endParaRPr lang="en-US" sz="2800" smtClean="0"/>
          </a:p>
        </p:txBody>
      </p:sp>
      <p:sp>
        <p:nvSpPr>
          <p:cNvPr id="4100" name="Slide Number Placeholder 3"/>
          <p:cNvSpPr>
            <a:spLocks noGrp="1"/>
          </p:cNvSpPr>
          <p:nvPr>
            <p:ph type="sldNum" sz="quarter" idx="12"/>
          </p:nvPr>
        </p:nvSpPr>
        <p:spPr>
          <a:noFill/>
        </p:spPr>
        <p:txBody>
          <a:bodyPr/>
          <a:lstStyle/>
          <a:p>
            <a:fld id="{EF7BE7D7-105D-4CCF-9F40-674EDFBF7DDF}" type="slidenum">
              <a:rPr lang="en-US" smtClean="0"/>
              <a:pPr/>
              <a:t>2</a:t>
            </a:fld>
            <a:endParaRPr lang="en-US" smtClean="0"/>
          </a:p>
        </p:txBody>
      </p:sp>
      <p:pic>
        <p:nvPicPr>
          <p:cNvPr id="4101" name="Picture 3" descr="EWA Logo.jpg"/>
          <p:cNvPicPr>
            <a:picLocks noChangeAspect="1"/>
          </p:cNvPicPr>
          <p:nvPr/>
        </p:nvPicPr>
        <p:blipFill>
          <a:blip r:embed="rId3" cstate="print"/>
          <a:srcRect/>
          <a:stretch>
            <a:fillRect/>
          </a:stretch>
        </p:blipFill>
        <p:spPr bwMode="auto">
          <a:xfrm>
            <a:off x="5943600" y="838200"/>
            <a:ext cx="2781300"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229600" cy="685800"/>
          </a:xfrm>
        </p:spPr>
        <p:txBody>
          <a:bodyPr/>
          <a:lstStyle/>
          <a:p>
            <a:r>
              <a:rPr lang="en-US" sz="3600" smtClean="0">
                <a:latin typeface="Calibri" pitchFamily="34" charset="0"/>
              </a:rPr>
              <a:t>So, how do I login?</a:t>
            </a:r>
          </a:p>
        </p:txBody>
      </p:sp>
      <p:sp>
        <p:nvSpPr>
          <p:cNvPr id="5123" name="Slide Number Placeholder 2"/>
          <p:cNvSpPr>
            <a:spLocks noGrp="1"/>
          </p:cNvSpPr>
          <p:nvPr>
            <p:ph type="sldNum" sz="quarter" idx="12"/>
          </p:nvPr>
        </p:nvSpPr>
        <p:spPr>
          <a:noFill/>
        </p:spPr>
        <p:txBody>
          <a:bodyPr/>
          <a:lstStyle/>
          <a:p>
            <a:fld id="{046C8872-332C-4CE4-AE78-3DD90A8D7D90}" type="slidenum">
              <a:rPr lang="en-US" smtClean="0"/>
              <a:pPr/>
              <a:t>3</a:t>
            </a:fld>
            <a:endParaRPr lang="en-US" smtClean="0"/>
          </a:p>
        </p:txBody>
      </p:sp>
      <p:pic>
        <p:nvPicPr>
          <p:cNvPr id="5124" name="Picture 2"/>
          <p:cNvPicPr>
            <a:picLocks noChangeAspect="1" noChangeArrowheads="1"/>
          </p:cNvPicPr>
          <p:nvPr/>
        </p:nvPicPr>
        <p:blipFill>
          <a:blip r:embed="rId3" cstate="print"/>
          <a:srcRect l="6667" t="10709" r="1666"/>
          <a:stretch>
            <a:fillRect/>
          </a:stretch>
        </p:blipFill>
        <p:spPr bwMode="auto">
          <a:xfrm>
            <a:off x="533400" y="1600200"/>
            <a:ext cx="8294688" cy="5029200"/>
          </a:xfrm>
          <a:prstGeom prst="rect">
            <a:avLst/>
          </a:prstGeom>
          <a:noFill/>
          <a:ln w="12700" algn="in">
            <a:noFill/>
            <a:miter lim="800000"/>
            <a:headEnd/>
            <a:tailEnd/>
          </a:ln>
        </p:spPr>
      </p:pic>
      <p:sp>
        <p:nvSpPr>
          <p:cNvPr id="5" name="Rectangle 2"/>
          <p:cNvSpPr txBox="1">
            <a:spLocks noChangeArrowheads="1"/>
          </p:cNvSpPr>
          <p:nvPr/>
        </p:nvSpPr>
        <p:spPr bwMode="auto">
          <a:xfrm>
            <a:off x="228600" y="1066800"/>
            <a:ext cx="8686800" cy="609600"/>
          </a:xfrm>
          <a:prstGeom prst="rect">
            <a:avLst/>
          </a:prstGeom>
          <a:noFill/>
          <a:ln w="9525">
            <a:noFill/>
            <a:miter lim="800000"/>
            <a:headEnd/>
            <a:tailEnd/>
          </a:ln>
        </p:spPr>
        <p:txBody>
          <a:bodyPr lIns="90000" tIns="46800" rIns="90000" bIns="46800"/>
          <a:lstStyle/>
          <a:p>
            <a:pPr eaLnBrk="1" hangingPunct="1">
              <a:lnSpc>
                <a:spcPts val="2200"/>
              </a:lnSpc>
              <a:spcBef>
                <a:spcPts val="600"/>
              </a:spcBef>
              <a:spcAft>
                <a:spcPts val="9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kern="0" dirty="0">
                <a:effectLst>
                  <a:outerShdw blurRad="38100" dist="38100" dir="2700000" algn="tl">
                    <a:srgbClr val="C0C0C0"/>
                  </a:outerShdw>
                </a:effectLst>
                <a:latin typeface="Calibri" pitchFamily="34" charset="0"/>
              </a:rPr>
              <a:t>Go to the Login page at  </a:t>
            </a:r>
            <a:r>
              <a:rPr lang="en-US" sz="2800" kern="0" dirty="0">
                <a:solidFill>
                  <a:srgbClr val="0000FF"/>
                </a:solidFill>
                <a:latin typeface="Calibri" pitchFamily="34" charset="0"/>
                <a:hlinkClick r:id="rId4"/>
              </a:rPr>
              <a:t>http://webassign.net/login.html</a:t>
            </a:r>
          </a:p>
          <a:p>
            <a:pPr eaLnBrk="1" hangingPunct="1">
              <a:lnSpc>
                <a:spcPts val="2200"/>
              </a:lnSpc>
              <a:spcBef>
                <a:spcPts val="500"/>
              </a:spcBef>
              <a:spcAft>
                <a:spcPts val="75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dirty="0" smtClean="0">
                <a:solidFill>
                  <a:srgbClr val="0070C0"/>
                </a:solidFill>
              </a:rPr>
              <a:t>Ignore the above part for now. Enter the class key found in the syllabus</a:t>
            </a:r>
            <a:endParaRPr lang="en-US" kern="0" dirty="0">
              <a:solidFill>
                <a:srgbClr val="0070C0"/>
              </a:solidFill>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a:p>
            <a:pPr eaLnBrk="1" hangingPunct="1">
              <a:lnSpc>
                <a:spcPts val="2200"/>
              </a:lnSpc>
              <a:spcBef>
                <a:spcPct val="50000"/>
              </a:spcBef>
              <a:spcAft>
                <a:spcPts val="1200"/>
              </a:spcAft>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kern="0" dirty="0">
              <a:effectLst>
                <a:outerShdw blurRad="38100" dist="38100" dir="2700000" algn="tl">
                  <a:srgbClr val="C0C0C0"/>
                </a:outerShdw>
              </a:effectLst>
              <a:latin typeface="+mn-lt"/>
            </a:endParaRPr>
          </a:p>
        </p:txBody>
      </p:sp>
      <p:cxnSp>
        <p:nvCxnSpPr>
          <p:cNvPr id="5126" name="Straight Arrow Connector 6"/>
          <p:cNvCxnSpPr>
            <a:cxnSpLocks noChangeShapeType="1"/>
          </p:cNvCxnSpPr>
          <p:nvPr/>
        </p:nvCxnSpPr>
        <p:spPr bwMode="auto">
          <a:xfrm>
            <a:off x="3962400" y="5638800"/>
            <a:ext cx="2743200" cy="1588"/>
          </a:xfrm>
          <a:prstGeom prst="straightConnector1">
            <a:avLst/>
          </a:prstGeom>
          <a:noFill/>
          <a:ln w="63500" algn="ctr">
            <a:solidFill>
              <a:srgbClr val="C00000"/>
            </a:solidFill>
            <a:round/>
            <a:headEnd type="triangle" w="lg" len="lg"/>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914400"/>
            <a:ext cx="8229600" cy="685800"/>
          </a:xfrm>
        </p:spPr>
        <p:txBody>
          <a:bodyPr/>
          <a:lstStyle/>
          <a:p>
            <a:r>
              <a:rPr lang="en-US" smtClean="0"/>
              <a:t>Your Class Key is:  </a:t>
            </a:r>
          </a:p>
        </p:txBody>
      </p:sp>
      <p:sp>
        <p:nvSpPr>
          <p:cNvPr id="6147" name="Slide Number Placeholder 2"/>
          <p:cNvSpPr>
            <a:spLocks noGrp="1"/>
          </p:cNvSpPr>
          <p:nvPr>
            <p:ph type="sldNum" sz="quarter" idx="12"/>
          </p:nvPr>
        </p:nvSpPr>
        <p:spPr>
          <a:noFill/>
        </p:spPr>
        <p:txBody>
          <a:bodyPr/>
          <a:lstStyle/>
          <a:p>
            <a:fld id="{6A16E927-7758-498C-8933-248B3D52D4FF}" type="slidenum">
              <a:rPr lang="en-US" smtClean="0"/>
              <a:pPr/>
              <a:t>4</a:t>
            </a:fld>
            <a:endParaRPr lang="en-US" smtClean="0"/>
          </a:p>
        </p:txBody>
      </p:sp>
      <p:pic>
        <p:nvPicPr>
          <p:cNvPr id="6148" name="Picture 2"/>
          <p:cNvPicPr>
            <a:picLocks noChangeAspect="1" noChangeArrowheads="1"/>
          </p:cNvPicPr>
          <p:nvPr/>
        </p:nvPicPr>
        <p:blipFill>
          <a:blip r:embed="rId3" cstate="print"/>
          <a:srcRect t="13559"/>
          <a:stretch>
            <a:fillRect/>
          </a:stretch>
        </p:blipFill>
        <p:spPr bwMode="auto">
          <a:xfrm>
            <a:off x="457200" y="1676400"/>
            <a:ext cx="8313738" cy="4038600"/>
          </a:xfrm>
          <a:prstGeom prst="rect">
            <a:avLst/>
          </a:prstGeom>
          <a:noFill/>
          <a:ln w="9525" algn="in">
            <a:noFill/>
            <a:miter lim="800000"/>
            <a:headEnd/>
            <a:tailEnd/>
          </a:ln>
        </p:spPr>
      </p:pic>
      <p:sp>
        <p:nvSpPr>
          <p:cNvPr id="5" name="Title 1"/>
          <p:cNvSpPr txBox="1">
            <a:spLocks/>
          </p:cNvSpPr>
          <p:nvPr/>
        </p:nvSpPr>
        <p:spPr bwMode="gray">
          <a:xfrm>
            <a:off x="304800" y="0"/>
            <a:ext cx="8458200" cy="838200"/>
          </a:xfrm>
          <a:prstGeom prst="rect">
            <a:avLst/>
          </a:prstGeom>
          <a:noFill/>
          <a:ln w="9525">
            <a:noFill/>
            <a:miter lim="800000"/>
            <a:headEnd/>
            <a:tailEnd/>
          </a:ln>
        </p:spPr>
        <p:txBody>
          <a:bodyPr lIns="0" tIns="0" rIns="0" bIns="0" anchor="ctr"/>
          <a:lstStyle/>
          <a:p>
            <a:pPr>
              <a:lnSpc>
                <a:spcPts val="2400"/>
              </a:lnSpc>
              <a:defRPr/>
            </a:pPr>
            <a:r>
              <a:rPr lang="en-US" sz="3600" kern="0" dirty="0">
                <a:solidFill>
                  <a:schemeClr val="accent1"/>
                </a:solidFill>
                <a:latin typeface="Calibri" pitchFamily="34" charset="0"/>
                <a:ea typeface="+mj-ea"/>
                <a:cs typeface="+mj-cs"/>
              </a:rPr>
              <a:t>Enter your Class Key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914400"/>
            <a:ext cx="8229600" cy="685800"/>
          </a:xfrm>
        </p:spPr>
        <p:txBody>
          <a:bodyPr/>
          <a:lstStyle/>
          <a:p>
            <a:r>
              <a:rPr lang="en-US" smtClean="0"/>
              <a:t>You’ll receive confirmation that your class key has been recognized.  Click Yes, this is my class. </a:t>
            </a:r>
          </a:p>
        </p:txBody>
      </p:sp>
      <p:sp>
        <p:nvSpPr>
          <p:cNvPr id="7171" name="Slide Number Placeholder 2"/>
          <p:cNvSpPr>
            <a:spLocks noGrp="1"/>
          </p:cNvSpPr>
          <p:nvPr>
            <p:ph type="sldNum" sz="quarter" idx="12"/>
          </p:nvPr>
        </p:nvSpPr>
        <p:spPr>
          <a:noFill/>
        </p:spPr>
        <p:txBody>
          <a:bodyPr/>
          <a:lstStyle/>
          <a:p>
            <a:fld id="{F548D8BB-229F-4548-819F-AD2C34951183}" type="slidenum">
              <a:rPr lang="en-US" smtClean="0"/>
              <a:pPr/>
              <a:t>5</a:t>
            </a:fld>
            <a:endParaRPr lang="en-US" smtClean="0"/>
          </a:p>
        </p:txBody>
      </p:sp>
      <p:sp>
        <p:nvSpPr>
          <p:cNvPr id="5" name="Title 1"/>
          <p:cNvSpPr txBox="1">
            <a:spLocks/>
          </p:cNvSpPr>
          <p:nvPr/>
        </p:nvSpPr>
        <p:spPr bwMode="gray">
          <a:xfrm>
            <a:off x="304800" y="0"/>
            <a:ext cx="8458200" cy="838200"/>
          </a:xfrm>
          <a:prstGeom prst="rect">
            <a:avLst/>
          </a:prstGeom>
          <a:noFill/>
          <a:ln w="9525">
            <a:noFill/>
            <a:miter lim="800000"/>
            <a:headEnd/>
            <a:tailEnd/>
          </a:ln>
        </p:spPr>
        <p:txBody>
          <a:bodyPr lIns="0" tIns="0" rIns="0" bIns="0" anchor="ctr"/>
          <a:lstStyle/>
          <a:p>
            <a:pPr>
              <a:lnSpc>
                <a:spcPts val="2400"/>
              </a:lnSpc>
              <a:defRPr/>
            </a:pPr>
            <a:r>
              <a:rPr lang="en-US" sz="3600" kern="0" dirty="0">
                <a:solidFill>
                  <a:schemeClr val="accent1"/>
                </a:solidFill>
                <a:latin typeface="Calibri" pitchFamily="34" charset="0"/>
                <a:ea typeface="+mj-ea"/>
                <a:cs typeface="+mj-cs"/>
              </a:rPr>
              <a:t>Confirmation</a:t>
            </a:r>
          </a:p>
        </p:txBody>
      </p:sp>
      <p:pic>
        <p:nvPicPr>
          <p:cNvPr id="7173" name="Picture 2"/>
          <p:cNvPicPr>
            <a:picLocks noChangeAspect="1" noChangeArrowheads="1"/>
          </p:cNvPicPr>
          <p:nvPr/>
        </p:nvPicPr>
        <p:blipFill>
          <a:blip r:embed="rId3" cstate="print"/>
          <a:srcRect t="18295" r="8197" b="3326"/>
          <a:stretch>
            <a:fillRect/>
          </a:stretch>
        </p:blipFill>
        <p:spPr bwMode="auto">
          <a:xfrm>
            <a:off x="381000" y="1905000"/>
            <a:ext cx="8001000" cy="3671888"/>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9"/>
          <p:cNvSpPr>
            <a:spLocks noGrp="1"/>
          </p:cNvSpPr>
          <p:nvPr>
            <p:ph type="body" idx="1"/>
          </p:nvPr>
        </p:nvSpPr>
        <p:spPr>
          <a:xfrm>
            <a:off x="457200" y="1143000"/>
            <a:ext cx="4040188" cy="639763"/>
          </a:xfrm>
        </p:spPr>
        <p:txBody>
          <a:bodyPr/>
          <a:lstStyle/>
          <a:p>
            <a:r>
              <a:rPr lang="en-US" smtClean="0"/>
              <a:t>Create a New WebAssign Account</a:t>
            </a:r>
          </a:p>
        </p:txBody>
      </p:sp>
      <p:sp>
        <p:nvSpPr>
          <p:cNvPr id="8195" name="Text Placeholder 11"/>
          <p:cNvSpPr>
            <a:spLocks noGrp="1"/>
          </p:cNvSpPr>
          <p:nvPr>
            <p:ph type="body" sz="quarter" idx="3"/>
          </p:nvPr>
        </p:nvSpPr>
        <p:spPr>
          <a:xfrm>
            <a:off x="4648200" y="1066800"/>
            <a:ext cx="4041775" cy="639763"/>
          </a:xfrm>
        </p:spPr>
        <p:txBody>
          <a:bodyPr/>
          <a:lstStyle/>
          <a:p>
            <a:r>
              <a:rPr lang="en-US" smtClean="0"/>
              <a:t>Login to an Existing WebAssign Account</a:t>
            </a:r>
          </a:p>
        </p:txBody>
      </p:sp>
      <p:sp>
        <p:nvSpPr>
          <p:cNvPr id="8196" name="Slide Number Placeholder 2"/>
          <p:cNvSpPr>
            <a:spLocks noGrp="1"/>
          </p:cNvSpPr>
          <p:nvPr>
            <p:ph type="sldNum" sz="quarter" idx="12"/>
          </p:nvPr>
        </p:nvSpPr>
        <p:spPr>
          <a:noFill/>
        </p:spPr>
        <p:txBody>
          <a:bodyPr/>
          <a:lstStyle/>
          <a:p>
            <a:fld id="{05E63C89-AFA7-4136-8AFC-E1B8C3218B85}" type="slidenum">
              <a:rPr lang="en-US" smtClean="0"/>
              <a:pPr/>
              <a:t>6</a:t>
            </a:fld>
            <a:endParaRPr lang="en-US" smtClean="0"/>
          </a:p>
        </p:txBody>
      </p:sp>
      <p:sp>
        <p:nvSpPr>
          <p:cNvPr id="5" name="Title 1"/>
          <p:cNvSpPr txBox="1">
            <a:spLocks/>
          </p:cNvSpPr>
          <p:nvPr/>
        </p:nvSpPr>
        <p:spPr bwMode="gray">
          <a:xfrm>
            <a:off x="304800" y="0"/>
            <a:ext cx="8839200" cy="838200"/>
          </a:xfrm>
          <a:prstGeom prst="rect">
            <a:avLst/>
          </a:prstGeom>
          <a:noFill/>
          <a:ln w="9525">
            <a:noFill/>
            <a:miter lim="800000"/>
            <a:headEnd/>
            <a:tailEnd/>
          </a:ln>
        </p:spPr>
        <p:txBody>
          <a:bodyPr lIns="0" tIns="0" rIns="0" bIns="0" anchor="ctr"/>
          <a:lstStyle/>
          <a:p>
            <a:pPr>
              <a:lnSpc>
                <a:spcPts val="2400"/>
              </a:lnSpc>
              <a:defRPr/>
            </a:pPr>
            <a:r>
              <a:rPr lang="en-US" sz="3600" kern="0" dirty="0">
                <a:solidFill>
                  <a:schemeClr val="accent1"/>
                </a:solidFill>
                <a:latin typeface="Calibri" pitchFamily="34" charset="0"/>
                <a:ea typeface="+mj-ea"/>
                <a:cs typeface="+mj-cs"/>
              </a:rPr>
              <a:t>Create Account or login to an Existing A</a:t>
            </a:r>
            <a:r>
              <a:rPr lang="en-US" sz="3600" kern="0" dirty="0" err="1">
                <a:solidFill>
                  <a:schemeClr val="accent1"/>
                </a:solidFill>
                <a:latin typeface="Calibri" pitchFamily="34" charset="0"/>
                <a:ea typeface="+mj-ea"/>
                <a:cs typeface="+mj-cs"/>
              </a:rPr>
              <a:t>ccount</a:t>
            </a:r>
            <a:endParaRPr lang="en-US" sz="3600" kern="0" dirty="0">
              <a:solidFill>
                <a:schemeClr val="accent1"/>
              </a:solidFill>
              <a:latin typeface="Calibri" pitchFamily="34" charset="0"/>
              <a:ea typeface="+mj-ea"/>
              <a:cs typeface="+mj-cs"/>
            </a:endParaRPr>
          </a:p>
        </p:txBody>
      </p:sp>
      <p:pic>
        <p:nvPicPr>
          <p:cNvPr id="8198" name="Picture 4"/>
          <p:cNvPicPr>
            <a:picLocks noChangeAspect="1" noChangeArrowheads="1"/>
          </p:cNvPicPr>
          <p:nvPr/>
        </p:nvPicPr>
        <p:blipFill>
          <a:blip r:embed="rId3" cstate="print"/>
          <a:srcRect/>
          <a:stretch>
            <a:fillRect/>
          </a:stretch>
        </p:blipFill>
        <p:spPr bwMode="auto">
          <a:xfrm>
            <a:off x="457200" y="1828800"/>
            <a:ext cx="3733800" cy="4237038"/>
          </a:xfrm>
          <a:prstGeom prst="rect">
            <a:avLst/>
          </a:prstGeom>
          <a:noFill/>
          <a:ln w="9525">
            <a:solidFill>
              <a:schemeClr val="tx1"/>
            </a:solidFill>
            <a:miter lim="800000"/>
            <a:headEnd/>
            <a:tailEnd/>
          </a:ln>
        </p:spPr>
      </p:pic>
      <p:pic>
        <p:nvPicPr>
          <p:cNvPr id="8199" name="Picture 5"/>
          <p:cNvPicPr>
            <a:picLocks noGrp="1" noChangeAspect="1" noChangeArrowheads="1"/>
          </p:cNvPicPr>
          <p:nvPr>
            <p:ph sz="quarter" idx="4"/>
          </p:nvPr>
        </p:nvPicPr>
        <p:blipFill>
          <a:blip r:embed="rId4" cstate="print"/>
          <a:srcRect/>
          <a:stretch>
            <a:fillRect/>
          </a:stretch>
        </p:blipFill>
        <p:spPr>
          <a:xfrm>
            <a:off x="4724400" y="1828800"/>
            <a:ext cx="3657600" cy="2536825"/>
          </a:xfrm>
          <a:noFill/>
          <a:ln cap="flat">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533400" y="0"/>
            <a:ext cx="6629400" cy="838200"/>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latin typeface="Calibri" pitchFamily="34" charset="0"/>
              </a:rPr>
              <a:t>How Do I Pay for WebAssign</a:t>
            </a:r>
            <a:r>
              <a:rPr lang="en-US" sz="3600" smtClean="0"/>
              <a:t>?</a:t>
            </a:r>
          </a:p>
        </p:txBody>
      </p:sp>
      <p:sp>
        <p:nvSpPr>
          <p:cNvPr id="2" name="Rectangle 2"/>
          <p:cNvSpPr>
            <a:spLocks noChangeArrowheads="1"/>
          </p:cNvSpPr>
          <p:nvPr/>
        </p:nvSpPr>
        <p:spPr bwMode="auto">
          <a:xfrm>
            <a:off x="457200" y="990600"/>
            <a:ext cx="8234363" cy="4530725"/>
          </a:xfrm>
          <a:prstGeom prst="rect">
            <a:avLst/>
          </a:prstGeom>
          <a:noFill/>
          <a:ln w="9525">
            <a:noFill/>
            <a:miter lim="800000"/>
            <a:headEnd/>
            <a:tailEnd/>
          </a:ln>
        </p:spPr>
        <p:txBody>
          <a:bodyPr lIns="90000" tIns="46800" rIns="90000" bIns="46800"/>
          <a:lstStyle/>
          <a:p>
            <a:pPr marL="342900" indent="-342900" eaLnBrk="1" hangingPunct="1">
              <a:spcBef>
                <a:spcPts val="700"/>
              </a:spcBef>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After creating and account or logging in, you will see a notice that shows Payment Options:</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To register, enter your access code if you have an access code card.</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If you do not have an Access Code card, you can buy an Access Code online with a credit card or using a PayPal account. </a:t>
            </a:r>
          </a:p>
          <a:p>
            <a:pPr marL="342900" indent="-342900" eaLnBrk="1" hangingPunct="1">
              <a:spcBef>
                <a:spcPct val="200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You can also enter the course under a trial period.</a:t>
            </a:r>
          </a:p>
          <a:p>
            <a:pPr marL="800100" lvl="1" indent="-342900" eaLnBrk="1" hangingPunct="1">
              <a:spcBef>
                <a:spcPts val="700"/>
              </a:spcBef>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effectLst>
                  <a:outerShdw blurRad="38100" dist="38100" dir="2700000" algn="tl">
                    <a:srgbClr val="C0C0C0"/>
                  </a:outerShdw>
                </a:effectLst>
                <a:latin typeface="Calibri" pitchFamily="34" charset="0"/>
              </a:rPr>
              <a:t>After the Grace Period ends, you must enter an Access Code to continue working assignments and accessing your grades.</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228600" y="0"/>
            <a:ext cx="8234363" cy="762000"/>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latin typeface="Calibri" pitchFamily="34" charset="0"/>
              </a:rPr>
              <a:t>Payment/Code Registration Screen</a:t>
            </a:r>
          </a:p>
        </p:txBody>
      </p:sp>
      <p:pic>
        <p:nvPicPr>
          <p:cNvPr id="10243" name="Picture 5" descr="paymentcoderegistrationscreen"/>
          <p:cNvPicPr>
            <a:picLocks noChangeAspect="1" noChangeArrowheads="1"/>
          </p:cNvPicPr>
          <p:nvPr/>
        </p:nvPicPr>
        <p:blipFill>
          <a:blip r:embed="rId3" cstate="print"/>
          <a:srcRect/>
          <a:stretch>
            <a:fillRect/>
          </a:stretch>
        </p:blipFill>
        <p:spPr bwMode="auto">
          <a:xfrm>
            <a:off x="228600" y="1098550"/>
            <a:ext cx="8610600" cy="4621213"/>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0"/>
            <a:ext cx="8458200" cy="762000"/>
          </a:xfrm>
        </p:spPr>
        <p:txBody>
          <a:bodyPr/>
          <a:lstStyle/>
          <a:p>
            <a:r>
              <a:rPr lang="en-US" sz="3600" smtClean="0">
                <a:latin typeface="Calibri" pitchFamily="34" charset="0"/>
              </a:rPr>
              <a:t>Entering your Access Code</a:t>
            </a:r>
          </a:p>
        </p:txBody>
      </p:sp>
      <p:sp>
        <p:nvSpPr>
          <p:cNvPr id="12291" name="Slide Number Placeholder 4"/>
          <p:cNvSpPr>
            <a:spLocks noGrp="1"/>
          </p:cNvSpPr>
          <p:nvPr>
            <p:ph type="sldNum" sz="quarter" idx="12"/>
          </p:nvPr>
        </p:nvSpPr>
        <p:spPr>
          <a:noFill/>
        </p:spPr>
        <p:txBody>
          <a:bodyPr/>
          <a:lstStyle/>
          <a:p>
            <a:fld id="{01A7E322-233C-49F2-BD98-7FF838E35F29}" type="slidenum">
              <a:rPr lang="en-US" smtClean="0"/>
              <a:pPr/>
              <a:t>9</a:t>
            </a:fld>
            <a:endParaRPr lang="en-US" smtClean="0"/>
          </a:p>
        </p:txBody>
      </p:sp>
      <p:pic>
        <p:nvPicPr>
          <p:cNvPr id="12292" name="Picture 2"/>
          <p:cNvPicPr>
            <a:picLocks noChangeAspect="1" noChangeArrowheads="1"/>
          </p:cNvPicPr>
          <p:nvPr/>
        </p:nvPicPr>
        <p:blipFill>
          <a:blip r:embed="rId3" cstate="print"/>
          <a:srcRect/>
          <a:stretch>
            <a:fillRect/>
          </a:stretch>
        </p:blipFill>
        <p:spPr bwMode="auto">
          <a:xfrm>
            <a:off x="228600" y="990600"/>
            <a:ext cx="8437563"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B2DCEE"/>
      </a:dk2>
      <a:lt2>
        <a:srgbClr val="80C4E2"/>
      </a:lt2>
      <a:accent1>
        <a:srgbClr val="013658"/>
      </a:accent1>
      <a:accent2>
        <a:srgbClr val="0C5C92"/>
      </a:accent2>
      <a:accent3>
        <a:srgbClr val="FFFFFF"/>
      </a:accent3>
      <a:accent4>
        <a:srgbClr val="000000"/>
      </a:accent4>
      <a:accent5>
        <a:srgbClr val="AAAEB4"/>
      </a:accent5>
      <a:accent6>
        <a:srgbClr val="0A5384"/>
      </a:accent6>
      <a:hlink>
        <a:srgbClr val="0089C5"/>
      </a:hlink>
      <a:folHlink>
        <a:srgbClr val="4CACD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00697D372A9D46AEA7100628931859" ma:contentTypeVersion="2" ma:contentTypeDescription="Create a new document." ma:contentTypeScope="" ma:versionID="eda8c026fe73a4765fa011a21aab70ae">
  <xsd:schema xmlns:xsd="http://www.w3.org/2001/XMLSchema" xmlns:p="http://schemas.microsoft.com/office/2006/metadata/properties" targetNamespace="http://schemas.microsoft.com/office/2006/metadata/properties" ma:root="true" ma:fieldsID="0df528c0722cfd98fb0312117f4213f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71BD487-257F-479B-8AA5-83298531D7BE}">
  <ds:schemaRefs>
    <ds:schemaRef ds:uri="http://schemas.microsoft.com/office/2006/metadata/properties"/>
  </ds:schemaRefs>
</ds:datastoreItem>
</file>

<file path=customXml/itemProps2.xml><?xml version="1.0" encoding="utf-8"?>
<ds:datastoreItem xmlns:ds="http://schemas.openxmlformats.org/officeDocument/2006/customXml" ds:itemID="{F6E1BFDA-5770-4373-9126-EA958451B5CE}">
  <ds:schemaRefs>
    <ds:schemaRef ds:uri="http://schemas.microsoft.com/sharepoint/v3/contenttype/forms"/>
  </ds:schemaRefs>
</ds:datastoreItem>
</file>

<file path=customXml/itemProps3.xml><?xml version="1.0" encoding="utf-8"?>
<ds:datastoreItem xmlns:ds="http://schemas.openxmlformats.org/officeDocument/2006/customXml" ds:itemID="{D7DD7DCD-7C33-4285-BD3A-0568BAD45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8382</TotalTime>
  <Words>1193</Words>
  <Application>Microsoft Office PowerPoint</Application>
  <PresentationFormat>On-screen Show (4:3)</PresentationFormat>
  <Paragraphs>149</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Logging in to Enhanced WebAssign</vt:lpstr>
      <vt:lpstr>Enhanced WebAssign</vt:lpstr>
      <vt:lpstr>So, how do I login?</vt:lpstr>
      <vt:lpstr>Your Class Key is:  </vt:lpstr>
      <vt:lpstr>You’ll receive confirmation that your class key has been recognized.  Click Yes, this is my class. </vt:lpstr>
      <vt:lpstr>PowerPoint Presentation</vt:lpstr>
      <vt:lpstr>How Do I Pay for WebAssign?</vt:lpstr>
      <vt:lpstr>Payment/Code Registration Screen</vt:lpstr>
      <vt:lpstr>Entering your Access Code</vt:lpstr>
      <vt:lpstr>Your Home Page</vt:lpstr>
      <vt:lpstr>Homework Assignments</vt:lpstr>
      <vt:lpstr>MathPad, Phys Pad, CalcPad</vt:lpstr>
      <vt:lpstr>Integrated eBook</vt:lpstr>
      <vt:lpstr>Resetting Your Password</vt:lpstr>
      <vt:lpstr>What if I forget my password?</vt:lpstr>
      <vt:lpstr>Student Guide</vt:lpstr>
      <vt:lpstr>PowerPoint Presentation</vt:lpstr>
    </vt:vector>
  </TitlesOfParts>
  <Company>Cengage Learning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this Template to Create Product/Adoption Specific FCI Tools</dc:title>
  <dc:creator>Cengage Learning</dc:creator>
  <cp:lastModifiedBy>Paul Fernandez</cp:lastModifiedBy>
  <cp:revision>492</cp:revision>
  <dcterms:created xsi:type="dcterms:W3CDTF">2007-08-22T16:21:22Z</dcterms:created>
  <dcterms:modified xsi:type="dcterms:W3CDTF">2012-08-22T17:47:55Z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
    <vt:lpwstr/>
  </property>
  <property fmtid="{D5CDD505-2E9C-101B-9397-08002B2CF9AE}" pid="3" name="ContentType">
    <vt:lpwstr>Document</vt:lpwstr>
  </property>
</Properties>
</file>